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5" r:id="rId16"/>
    <p:sldId id="281" r:id="rId17"/>
    <p:sldId id="277" r:id="rId18"/>
    <p:sldId id="278" r:id="rId19"/>
    <p:sldId id="279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0C5AA-0FC6-44C3-AE91-8605647719F6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A7A6-3A03-4C5A-8F90-2B3235D61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4D4518-A6F8-425D-A540-2AEE9C3CDC8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F0D7A9-EECC-4111-848A-DC6257B54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Презентация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</a:t>
            </a:r>
            <a:r>
              <a:rPr lang="ru-RU" sz="3200" b="1" i="1" dirty="0" smtClean="0"/>
              <a:t>Розы </a:t>
            </a:r>
            <a:r>
              <a:rPr lang="ru-RU" sz="3200" b="1" i="1" dirty="0"/>
              <a:t>из кленовых </a:t>
            </a:r>
            <a:r>
              <a:rPr lang="ru-RU" sz="3200" b="1" i="1" dirty="0" smtClean="0"/>
              <a:t>листьев»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143248"/>
            <a:ext cx="6643734" cy="17859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Выполнила: учитель технологии </a:t>
            </a:r>
            <a:r>
              <a:rPr lang="en-US" sz="2000" dirty="0" smtClean="0"/>
              <a:t>I</a:t>
            </a:r>
            <a:r>
              <a:rPr lang="ru-RU" sz="2000" dirty="0" smtClean="0"/>
              <a:t> категории,</a:t>
            </a:r>
          </a:p>
          <a:p>
            <a:r>
              <a:rPr lang="ru-RU" sz="2000" dirty="0" smtClean="0"/>
              <a:t>                         МАОУ-СОШ№10, г.Альметьевска РТ. </a:t>
            </a:r>
          </a:p>
          <a:p>
            <a:r>
              <a:rPr lang="ru-RU" sz="2000" dirty="0" smtClean="0"/>
              <a:t>                          </a:t>
            </a:r>
            <a:r>
              <a:rPr lang="ru-RU" sz="2000" dirty="0" err="1" smtClean="0"/>
              <a:t>Вафина</a:t>
            </a:r>
            <a:r>
              <a:rPr lang="ru-RU" sz="2000" dirty="0" smtClean="0"/>
              <a:t> Светлана Викторовна</a:t>
            </a:r>
            <a:endParaRPr lang="ru-RU" sz="2000" dirty="0"/>
          </a:p>
        </p:txBody>
      </p:sp>
    </p:spTree>
  </p:cSld>
  <p:clrMapOvr>
    <a:masterClrMapping/>
  </p:clrMapOvr>
  <p:transition advTm="1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Готовые бутоны.</a:t>
            </a:r>
            <a:endParaRPr lang="ru-RU" sz="3200" b="1" dirty="0"/>
          </a:p>
        </p:txBody>
      </p:sp>
      <p:pic>
        <p:nvPicPr>
          <p:cNvPr id="3" name="Рисунок 2" descr="http://img1.liveinternet.ru/images/attach/c/1/63/732/63732819_1283877440_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Берем 3 готовых бутона, снизу подвязываем листья.</a:t>
            </a:r>
            <a:endParaRPr lang="ru-RU" sz="2400" b="1" dirty="0"/>
          </a:p>
        </p:txBody>
      </p:sp>
      <p:pic>
        <p:nvPicPr>
          <p:cNvPr id="5" name="Содержимое 4" descr="http://img0.liveinternet.ru/images/attach/c/1/63/732/63732821_1283877483_1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7147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g1.liveinternet.ru/images/attach/c/1/63/732/63732823_1283877521_1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26"/>
            <a:ext cx="4286280" cy="48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Напоминает  экзотические  комнатные  растения.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Рисунок 2" descr="http://img0.liveinternet.ru/images/attach/c/1/63/732/63732825_1283877611_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7867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1/63/732/63732791_1283876042_1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1/63/732/63732827_1283877639_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9296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Сделанные  бутоны  можно  покрасить  золотой  краской  и  использовать  как  ёлочное  украшение.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img0.liveinternet.ru/images/attach/c/1/63/732/63732829_1283877743_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143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Documents and Settings\Admin\Рабочий стол\0_702cf_3bafa09d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Documents and Settings\Admin\Рабочий стол\104b0cfe42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00528" cy="5500726"/>
          </a:xfrm>
          <a:prstGeom prst="rect">
            <a:avLst/>
          </a:prstGeom>
          <a:noFill/>
        </p:spPr>
      </p:pic>
      <p:pic>
        <p:nvPicPr>
          <p:cNvPr id="23555" name="Picture 3" descr="H:\Documents and Settings\Admin\Рабочий стол\roz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4071966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Documents and Settings\Admin\Рабочий стол\17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643370" cy="4857808"/>
          </a:xfrm>
          <a:prstGeom prst="rect">
            <a:avLst/>
          </a:prstGeom>
          <a:noFill/>
        </p:spPr>
      </p:pic>
      <p:pic>
        <p:nvPicPr>
          <p:cNvPr id="24580" name="Picture 4" descr="H:\Documents and Settings\Admin\Рабочий стол\image_16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4357718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Documents and Settings\Admin\Рабочий стол\0fb7fb29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28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Розы из кленовых листьев</a:t>
            </a:r>
            <a:endParaRPr lang="ru-RU" dirty="0"/>
          </a:p>
        </p:txBody>
      </p:sp>
      <p:pic>
        <p:nvPicPr>
          <p:cNvPr id="3" name="Рисунок 2" descr="http://img1.liveinternet.ru/images/attach/c/1/63/732/63732791_1283876042_1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858048" cy="450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3" name="Picture 2" descr="H:\Documents and Settings\Admin\Рабочий стол\1842168-bcaab40f0b7e6d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357982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cs typeface="Times New Roman" pitchFamily="18" charset="0"/>
              </a:rPr>
              <a:t>Первый  лист  сворачиваем  пополам  лицевой  стороной  наружу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1.liveinternet.ru/images/attach/c/1/63/732/63732795_1283876200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358114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  теперь  сворачиваем  в  плотный  рулончик,  он  будет  сердцевиной  будущей  розы.</a:t>
            </a:r>
            <a:endParaRPr lang="ru-RU" sz="2400" dirty="0"/>
          </a:p>
        </p:txBody>
      </p:sp>
      <p:pic>
        <p:nvPicPr>
          <p:cNvPr id="5" name="Содержимое 4" descr="http://img0.liveinternet.ru/images/attach/c/1/63/732/63732797_1283876224_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40005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g1.liveinternet.ru/images/attach/c/1/63/732/63732799_1283876319_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8576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7154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Теперь  вокруг  этой  сердцевины  начинаем  укладывать  лепестки.   Для    начала  -  берем  лист в  центре  его  размещаем  сердцевину.   Заметьте,  лицевая  сторона  листа  -  внутри  цветка.</a:t>
            </a:r>
            <a:endParaRPr lang="ru-RU" sz="1800" dirty="0"/>
          </a:p>
        </p:txBody>
      </p:sp>
      <p:pic>
        <p:nvPicPr>
          <p:cNvPr id="3" name="Рисунок 2" descr="http://img0.liveinternet.ru/images/attach/c/1/63/732/63732801_1283876498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643866" cy="496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Перегибаем  этот  лист  наружу  пополам,  кромка  перегиба </a:t>
            </a:r>
            <a:br>
              <a:rPr lang="ru-RU" sz="2000" b="1" dirty="0" smtClean="0"/>
            </a:br>
            <a:r>
              <a:rPr lang="ru-RU" sz="2000" b="1" dirty="0" smtClean="0"/>
              <a:t> располагается  выше  сердцевинки на  сантиметр -  полтора.</a:t>
            </a:r>
            <a:endParaRPr lang="ru-RU" sz="2000" b="1" dirty="0"/>
          </a:p>
        </p:txBody>
      </p:sp>
      <p:pic>
        <p:nvPicPr>
          <p:cNvPr id="3" name="Рисунок 2" descr="http://img1.liveinternet.ru/images/attach/c/1/63/732/63732803_1283876761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7143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А  теперь  этот  выступающий  край  тоже  отгибаем  наружу.  Но  сгиб  уже </a:t>
            </a:r>
            <a:br>
              <a:rPr lang="ru-RU" sz="1800" b="1" dirty="0" smtClean="0"/>
            </a:br>
            <a:r>
              <a:rPr lang="ru-RU" sz="1800" b="1" dirty="0" smtClean="0"/>
              <a:t>не  разглаживаем  и  боковые  края  этого  дважды  сложенного  листа  обворачиваем  с  двух  сторон  вокруг  сердцевины.</a:t>
            </a:r>
            <a:br>
              <a:rPr lang="ru-RU" sz="1800" b="1" dirty="0" smtClean="0"/>
            </a:br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5" name="Содержимое 4" descr="http://img1.liveinternet.ru/images/attach/c/1/63/732/63732807_1283876939_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g0.liveinternet.ru/images/attach/c/1/63/732/63732809_1283876969_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Вот  здесь  пропущены  несколько  однотипных,  показанных  выше, </a:t>
            </a:r>
            <a:br>
              <a:rPr lang="ru-RU" sz="1800" b="1" dirty="0" smtClean="0"/>
            </a:br>
            <a:r>
              <a:rPr lang="ru-RU" sz="1800" b="1" dirty="0" smtClean="0"/>
              <a:t>этапов </a:t>
            </a:r>
            <a:r>
              <a:rPr lang="ru-RU" sz="1800" b="1" dirty="0" smtClean="0"/>
              <a:t>когда</a:t>
            </a:r>
            <a:r>
              <a:rPr lang="ru-RU" sz="1800" b="1" dirty="0" smtClean="0"/>
              <a:t>  лепестки  собираются  в  бутон.  Добавляйте  их,  пока  вам  не</a:t>
            </a:r>
            <a:br>
              <a:rPr lang="ru-RU" sz="1800" b="1" dirty="0" smtClean="0"/>
            </a:br>
            <a:r>
              <a:rPr lang="ru-RU" sz="1800" b="1" dirty="0" smtClean="0"/>
              <a:t>  покажется  достаточным</a:t>
            </a:r>
            <a:r>
              <a:rPr lang="ru-RU" sz="2000" b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3" name="Рисунок 2" descr="http://img1.liveinternet.ru/images/attach/c/1/63/732/63732815_1283877313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7867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58204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/>
              <a:t>Когда  бутон  готов,  основание  его обвязываем  ниткой,  чтобы  закрепить  бутон.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img0.liveinternet.ru/images/attach/c/1/63/732/63732817_1283877415_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7867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49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 «Розы из кленовых листьев» </vt:lpstr>
      <vt:lpstr>Розы из кленовых листьев</vt:lpstr>
      <vt:lpstr>Первый  лист  сворачиваем  пополам  лицевой  стороной  наружу.</vt:lpstr>
      <vt:lpstr>А  теперь  сворачиваем  в  плотный  рулончик,  он  будет  сердцевиной  будущей  розы.</vt:lpstr>
      <vt:lpstr>Теперь  вокруг  этой  сердцевины  начинаем  укладывать  лепестки.   Для    начала  -  берем  лист в  центре  его  размещаем  сердцевину.   Заметьте,  лицевая  сторона  листа  -  внутри  цветка.</vt:lpstr>
      <vt:lpstr>Перегибаем  этот  лист  наружу  пополам,  кромка  перегиба   располагается  выше  сердцевинки на  сантиметр -  полтора.</vt:lpstr>
      <vt:lpstr>А  теперь  этот  выступающий  край  тоже  отгибаем  наружу.  Но  сгиб  уже  не  разглаживаем  и  боковые  края  этого  дважды  сложенного  листа  обворачиваем  с  двух  сторон  вокруг  сердцевины.  </vt:lpstr>
      <vt:lpstr>Вот  здесь  пропущены  несколько  однотипных,  показанных  выше,  этапов когда  лепестки  собираются  в  бутон.  Добавляйте  их,  пока  вам  не   покажется  достаточным.  </vt:lpstr>
      <vt:lpstr>Когда  бутон  готов,  основание  его обвязываем  ниткой,  чтобы  закрепить  бутон.   </vt:lpstr>
      <vt:lpstr>Готовые бутоны.</vt:lpstr>
      <vt:lpstr>Берем 3 готовых бутона, снизу подвязываем листья.</vt:lpstr>
      <vt:lpstr>Напоминает  экзотические  комнатные  растения. </vt:lpstr>
      <vt:lpstr>Слайд 13</vt:lpstr>
      <vt:lpstr>Слайд 14</vt:lpstr>
      <vt:lpstr> Сделанные  бутоны  можно  покрасить  золотой  краской  и  использовать  как  ёлочное  украшение.   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«Розы из кленовых листьев» </dc:title>
  <dc:creator>Admin</dc:creator>
  <cp:lastModifiedBy>Admin</cp:lastModifiedBy>
  <cp:revision>24</cp:revision>
  <dcterms:created xsi:type="dcterms:W3CDTF">2013-11-15T06:29:31Z</dcterms:created>
  <dcterms:modified xsi:type="dcterms:W3CDTF">2013-11-15T10:38:08Z</dcterms:modified>
</cp:coreProperties>
</file>