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91" r:id="rId2"/>
    <p:sldId id="264" r:id="rId3"/>
    <p:sldId id="274" r:id="rId4"/>
    <p:sldId id="259" r:id="rId5"/>
    <p:sldId id="270" r:id="rId6"/>
    <p:sldId id="271" r:id="rId7"/>
    <p:sldId id="277" r:id="rId8"/>
    <p:sldId id="279" r:id="rId9"/>
    <p:sldId id="295" r:id="rId10"/>
    <p:sldId id="299" r:id="rId11"/>
    <p:sldId id="301" r:id="rId12"/>
    <p:sldId id="269" r:id="rId13"/>
    <p:sldId id="297" r:id="rId14"/>
    <p:sldId id="293" r:id="rId15"/>
    <p:sldId id="296" r:id="rId16"/>
    <p:sldId id="284" r:id="rId17"/>
    <p:sldId id="308" r:id="rId18"/>
    <p:sldId id="30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33F0B"/>
    <a:srgbClr val="0000FF"/>
    <a:srgbClr val="310313"/>
    <a:srgbClr val="250F25"/>
    <a:srgbClr val="F5A371"/>
    <a:srgbClr val="092B0F"/>
    <a:srgbClr val="301B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466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56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68F67A-6E8D-415E-A70B-573FB8029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5B2C-044F-4641-8363-0F179344E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EC148-DE82-4255-8CC9-65DB85C3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FC68E-754E-4ED7-B985-452141E42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8003-C8E2-47F4-9247-7FB85CD0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FC85-DF26-400E-AF00-866953AD3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3158-DB57-4931-A87F-87920FB7C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03F0-AE17-45DA-8AFB-B25A51174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CB99-9066-4537-B425-13404A734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6C56-7343-46EA-A0BD-35D13EDDF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8987D-2368-439B-B8C6-2B8E9EA2B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E918-45F5-49C8-A020-11B66571B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5462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463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53DAF018-D255-4967-9367-51D8861FE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lovco.ru/sin/d/dekor-9888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dirty="0" smtClean="0">
                <a:solidFill>
                  <a:schemeClr val="accent2"/>
                </a:solidFill>
                <a:latin typeface="Annabelle" pitchFamily="66" charset="0"/>
              </a:rPr>
              <a:t>Что есть красота?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5500702"/>
            <a:ext cx="7972452" cy="1071570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Выполнила:    Учитель технологии высшей категории 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+mj-lt"/>
              </a:rPr>
              <a:t>                                   Егорова Вера Николаевна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                                 Г.Петропавловск, Казахстан</a:t>
            </a:r>
            <a:endParaRPr lang="ru-RU" sz="20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79205" name="Picture 5" descr="wall01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214422"/>
            <a:ext cx="5256225" cy="394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rgbClr val="FF0000"/>
                </a:solidFill>
                <a:latin typeface="Annabelle" pitchFamily="66" charset="0"/>
              </a:rPr>
              <a:t>Декор обуви своими руками. </a:t>
            </a:r>
          </a:p>
        </p:txBody>
      </p:sp>
      <p:pic>
        <p:nvPicPr>
          <p:cNvPr id="198665" name="Picture 9" descr="10_1_~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413375" y="1600200"/>
            <a:ext cx="2736850" cy="2189163"/>
          </a:xfrm>
        </p:spPr>
      </p:pic>
      <p:pic>
        <p:nvPicPr>
          <p:cNvPr id="198666" name="Picture 10" descr="11_1_~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450975" y="1600200"/>
            <a:ext cx="2736850" cy="2189163"/>
          </a:xfrm>
        </p:spPr>
      </p:pic>
      <p:pic>
        <p:nvPicPr>
          <p:cNvPr id="198667" name="Picture 11" descr="23_1_~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450975" y="3941763"/>
            <a:ext cx="2736850" cy="2189162"/>
          </a:xfrm>
        </p:spPr>
      </p:pic>
      <p:pic>
        <p:nvPicPr>
          <p:cNvPr id="198668" name="Picture 12" descr="201113~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413375" y="3941763"/>
            <a:ext cx="2736850" cy="21891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  <a:latin typeface="Annabelle" pitchFamily="66" charset="0"/>
              </a:rPr>
              <a:t>Восхищайтесь и вдохновляйтесь</a:t>
            </a:r>
          </a:p>
        </p:txBody>
      </p:sp>
      <p:pic>
        <p:nvPicPr>
          <p:cNvPr id="203784" name="Picture 8" descr="15_1_~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58900" y="1600200"/>
            <a:ext cx="2919413" cy="2189163"/>
          </a:xfrm>
        </p:spPr>
      </p:pic>
      <p:pic>
        <p:nvPicPr>
          <p:cNvPr id="203785" name="Picture 9" descr="3_1_~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21300" y="1600200"/>
            <a:ext cx="2919413" cy="2189163"/>
          </a:xfrm>
        </p:spPr>
      </p:pic>
      <p:pic>
        <p:nvPicPr>
          <p:cNvPr id="203786" name="Picture 10" descr="6_1_~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358900" y="3941763"/>
            <a:ext cx="2919413" cy="2189162"/>
          </a:xfrm>
        </p:spPr>
      </p:pic>
      <p:pic>
        <p:nvPicPr>
          <p:cNvPr id="203788" name="Picture 12" descr="201116~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413375" y="3941763"/>
            <a:ext cx="2736850" cy="21891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nnabelle" pitchFamily="66" charset="0"/>
              </a:rPr>
              <a:t>Вторая жизнь старых вещей</a:t>
            </a:r>
          </a:p>
        </p:txBody>
      </p:sp>
      <p:pic>
        <p:nvPicPr>
          <p:cNvPr id="26633" name="Picture 9" descr="521-293x4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2" y="1714488"/>
            <a:ext cx="2790825" cy="3810000"/>
          </a:xfrm>
          <a:noFill/>
        </p:spPr>
      </p:pic>
      <p:pic>
        <p:nvPicPr>
          <p:cNvPr id="26634" name="Picture 10" descr="tayra-2011-07-22_180028_thum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714348" y="1785926"/>
            <a:ext cx="3357586" cy="2500330"/>
          </a:xfrm>
          <a:noFill/>
        </p:spPr>
      </p:pic>
      <p:pic>
        <p:nvPicPr>
          <p:cNvPr id="5" name="Picture 9" descr="75162664_59b888b7g5be114eec4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357694"/>
            <a:ext cx="2189163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0000FF"/>
                </a:solidFill>
                <a:latin typeface="Annabelle" pitchFamily="66" charset="0"/>
              </a:rPr>
              <a:t>Джинсовый рай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2910" y="1571612"/>
            <a:ext cx="3429024" cy="714380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Annabelle" pitchFamily="66" charset="0"/>
              </a:rPr>
              <a:t>Как украсить джинсы     рисунком</a:t>
            </a:r>
          </a:p>
          <a:p>
            <a:pPr eaLnBrk="1" hangingPunct="1"/>
            <a:endParaRPr lang="ru-RU" sz="2400" dirty="0" smtClean="0"/>
          </a:p>
        </p:txBody>
      </p:sp>
      <p:sp>
        <p:nvSpPr>
          <p:cNvPr id="187405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628775"/>
            <a:ext cx="3810000" cy="45307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Annabelle" pitchFamily="66" charset="0"/>
              </a:rPr>
              <a:t>Элегантность</a:t>
            </a:r>
          </a:p>
        </p:txBody>
      </p:sp>
      <p:pic>
        <p:nvPicPr>
          <p:cNvPr id="187399" name="Picture 7" descr="0_43f69_70dd515c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8163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409" name="Picture 17" descr="peredelka-djins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2687638"/>
            <a:ext cx="3810000" cy="2354262"/>
          </a:xfr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7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6" grpId="0"/>
      <p:bldP spid="187397" grpId="0" build="p"/>
      <p:bldP spid="18740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accent2"/>
                </a:solidFill>
                <a:latin typeface="Annabelle" pitchFamily="66" charset="0"/>
              </a:rPr>
              <a:t>Калейдоскоп идей</a:t>
            </a:r>
          </a:p>
        </p:txBody>
      </p:sp>
      <p:pic>
        <p:nvPicPr>
          <p:cNvPr id="182281" name="Picture 9" descr="4e7862ffaeaad_4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339975" y="1557338"/>
            <a:ext cx="1231900" cy="2189162"/>
          </a:xfrm>
        </p:spPr>
      </p:pic>
      <p:pic>
        <p:nvPicPr>
          <p:cNvPr id="182282" name="Picture 10" descr="13c193518d271ed8a2319eb809ebc7b7_6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995738" y="4076700"/>
            <a:ext cx="3300412" cy="2189163"/>
          </a:xfrm>
        </p:spPr>
      </p:pic>
      <p:pic>
        <p:nvPicPr>
          <p:cNvPr id="182284" name="Picture 12" descr="1881944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187450" y="3933825"/>
            <a:ext cx="1641475" cy="2189163"/>
          </a:xfrm>
        </p:spPr>
      </p:pic>
      <p:pic>
        <p:nvPicPr>
          <p:cNvPr id="182287" name="Picture 15" descr="1158__320x240_LovekitWwe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864100" y="1700213"/>
            <a:ext cx="1641475" cy="21891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</a:t>
            </a:r>
            <a:r>
              <a:rPr lang="ru-RU" smtClean="0">
                <a:latin typeface="Annabelle" pitchFamily="66" charset="0"/>
              </a:rPr>
              <a:t>Украшение суттажем</a:t>
            </a:r>
          </a:p>
        </p:txBody>
      </p:sp>
      <p:pic>
        <p:nvPicPr>
          <p:cNvPr id="186372" name="Picture 4" descr="jaket-iz-tes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99306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1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  </a:t>
            </a:r>
            <a:r>
              <a:rPr lang="ru-RU" smtClean="0">
                <a:solidFill>
                  <a:srgbClr val="092B0F"/>
                </a:solidFill>
                <a:latin typeface="Annabelle" pitchFamily="66" charset="0"/>
              </a:rPr>
              <a:t>Роспись - как вид декора</a:t>
            </a:r>
          </a:p>
        </p:txBody>
      </p:sp>
      <p:pic>
        <p:nvPicPr>
          <p:cNvPr id="160786" name="Picture 18" descr="2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42988" y="1773238"/>
            <a:ext cx="2160587" cy="1927225"/>
          </a:xfrm>
        </p:spPr>
      </p:pic>
      <p:pic>
        <p:nvPicPr>
          <p:cNvPr id="160787" name="Picture 19" descr="fashion1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43463" y="1628775"/>
            <a:ext cx="1512887" cy="2447925"/>
          </a:xfrm>
        </p:spPr>
      </p:pic>
      <p:pic>
        <p:nvPicPr>
          <p:cNvPr id="160788" name="Picture 20" descr="0_232d4_34e25a6f_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2700338" y="4076700"/>
            <a:ext cx="1803400" cy="2366963"/>
          </a:xfrm>
        </p:spPr>
      </p:pic>
      <p:pic>
        <p:nvPicPr>
          <p:cNvPr id="160789" name="Picture 21" descr="0_232d2_5aa1c707_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6372225" y="4149725"/>
            <a:ext cx="1985963" cy="22606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6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60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6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286116" y="285727"/>
            <a:ext cx="5715040" cy="113508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nnabelle" pitchFamily="66" charset="0"/>
              </a:rPr>
              <a:t>А это наше</a:t>
            </a:r>
            <a:r>
              <a:rPr lang="en-US" sz="3600" b="1" i="1" dirty="0" smtClean="0">
                <a:solidFill>
                  <a:srgbClr val="FF0000"/>
                </a:solidFill>
                <a:latin typeface="Annabelle" pitchFamily="66" charset="0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Annabelle" pitchFamily="66" charset="0"/>
              </a:rPr>
              <a:t>творчество!</a:t>
            </a:r>
            <a:endParaRPr lang="ru-RU" sz="3600" b="1" i="1" dirty="0">
              <a:solidFill>
                <a:srgbClr val="FF0000"/>
              </a:solidFill>
              <a:latin typeface="Annabelle" pitchFamily="66" charset="0"/>
            </a:endParaRPr>
          </a:p>
        </p:txBody>
      </p:sp>
      <p:pic>
        <p:nvPicPr>
          <p:cNvPr id="14" name="Рисунок 13" descr="F:\Мри работы. Фотографии\IMG_125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45720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Мри работы. Фотографии\1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5654" y="2143116"/>
            <a:ext cx="3512190" cy="3857652"/>
          </a:xfrm>
          <a:prstGeom prst="rect">
            <a:avLst/>
          </a:prstGeom>
          <a:noFill/>
        </p:spPr>
      </p:pic>
      <p:pic>
        <p:nvPicPr>
          <p:cNvPr id="1030" name="Picture 6" descr="F:\Мри работы. Фотографии\PA1700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142852"/>
            <a:ext cx="3043938" cy="2282818"/>
          </a:xfrm>
          <a:prstGeom prst="rect">
            <a:avLst/>
          </a:prstGeom>
          <a:noFill/>
        </p:spPr>
      </p:pic>
      <p:pic>
        <p:nvPicPr>
          <p:cNvPr id="1027" name="Picture 3" descr="F:\Мри работы. Фотографии\S10100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00298" y="2500306"/>
            <a:ext cx="2791993" cy="223359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5786" y="1500174"/>
            <a:ext cx="7215238" cy="46307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933F0B"/>
                </a:solidFill>
              </a:rPr>
              <a:t>Итак, в моде всевозможные украшательства - от скромных акцентов до безумного декора. Здесь и перья, и стразы, бисер и камни, блестки и  всевозможные ремешки и </a:t>
            </a:r>
            <a:r>
              <a:rPr lang="ru-RU" sz="2400" dirty="0" err="1" smtClean="0">
                <a:solidFill>
                  <a:srgbClr val="933F0B"/>
                </a:solidFill>
              </a:rPr>
              <a:t>шнурочки</a:t>
            </a:r>
            <a:r>
              <a:rPr lang="ru-RU" sz="2400" dirty="0" smtClean="0">
                <a:solidFill>
                  <a:srgbClr val="933F0B"/>
                </a:solidFill>
              </a:rPr>
              <a:t>, цветы и даже целые букеты, роскошный мех, броши, бусы, цепочки, ленты – всё, с помощью чего меняются до неузнаваемости ваши вещи.</a:t>
            </a:r>
            <a:br>
              <a:rPr lang="ru-RU" sz="2400" dirty="0" smtClean="0">
                <a:solidFill>
                  <a:srgbClr val="933F0B"/>
                </a:solidFill>
              </a:rPr>
            </a:br>
            <a:r>
              <a:rPr lang="ru-RU" sz="2400" dirty="0" smtClean="0">
                <a:solidFill>
                  <a:srgbClr val="933F0B"/>
                </a:solidFill>
              </a:rPr>
              <a:t/>
            </a:r>
            <a:br>
              <a:rPr lang="ru-RU" sz="2400" dirty="0" smtClean="0">
                <a:solidFill>
                  <a:srgbClr val="933F0B"/>
                </a:solidFill>
              </a:rPr>
            </a:br>
            <a:r>
              <a:rPr lang="ru-RU" sz="2400" dirty="0" smtClean="0">
                <a:solidFill>
                  <a:srgbClr val="933F0B"/>
                </a:solidFill>
              </a:rPr>
              <a:t>Вдохновляйтесь идеями дизайнеров и украшайте, украшайте, украшайте! Ведь многое можно сделать и своими силами. </a:t>
            </a:r>
          </a:p>
          <a:p>
            <a:pPr eaLnBrk="1" hangingPunct="1">
              <a:lnSpc>
                <a:spcPct val="90000"/>
              </a:lnSpc>
            </a:pPr>
            <a:endParaRPr lang="ru-RU" dirty="0" smtClean="0">
              <a:solidFill>
                <a:srgbClr val="933F0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1403350" y="3141663"/>
            <a:ext cx="633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2138363" y="2174875"/>
            <a:ext cx="486727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лучше –</a:t>
            </a:r>
          </a:p>
          <a:p>
            <a:pPr algn="ctr"/>
            <a:r>
              <a:rPr lang="ru-RU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жить ярко  </a:t>
            </a:r>
          </a:p>
          <a:p>
            <a:pPr algn="ctr"/>
            <a:r>
              <a:rPr lang="ru-RU" sz="4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или в полутонах 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116013" y="2071678"/>
            <a:ext cx="684212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nnabelle" pitchFamily="66" charset="0"/>
              </a:rPr>
              <a:t>Мы — это то, что мы думаем.</a:t>
            </a:r>
            <a:br>
              <a:rPr lang="ru-RU" sz="2800" b="1" dirty="0">
                <a:solidFill>
                  <a:schemeClr val="accent2"/>
                </a:solidFill>
                <a:latin typeface="Annabelle" pitchFamily="66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nnabelle" pitchFamily="66" charset="0"/>
              </a:rPr>
              <a:t>Мы — всё то, что возникает в наших мыслях.</a:t>
            </a:r>
            <a:br>
              <a:rPr lang="ru-RU" sz="2800" b="1" dirty="0">
                <a:solidFill>
                  <a:schemeClr val="accent2"/>
                </a:solidFill>
                <a:latin typeface="Annabelle" pitchFamily="66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Annabelle" pitchFamily="66" charset="0"/>
              </a:rPr>
              <a:t>Своими мыслями мы </a:t>
            </a:r>
            <a:r>
              <a:rPr lang="ru-RU" sz="2800" b="1" dirty="0" err="1">
                <a:solidFill>
                  <a:schemeClr val="accent2"/>
                </a:solidFill>
                <a:latin typeface="Annabelle" pitchFamily="66" charset="0"/>
              </a:rPr>
              <a:t>сотворяем</a:t>
            </a:r>
            <a:r>
              <a:rPr lang="ru-RU" sz="2800" b="1" dirty="0">
                <a:solidFill>
                  <a:schemeClr val="accent2"/>
                </a:solidFill>
                <a:latin typeface="Annabelle" pitchFamily="66" charset="0"/>
              </a:rPr>
              <a:t> мир.</a:t>
            </a:r>
            <a:r>
              <a:rPr lang="ru-RU" sz="2400" dirty="0">
                <a:solidFill>
                  <a:schemeClr val="accent2"/>
                </a:solidFill>
                <a:latin typeface="Annabelle" pitchFamily="66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Annabelle" pitchFamily="66" charset="0"/>
              </a:rPr>
            </a:br>
            <a:endParaRPr lang="ru-RU" sz="2400" dirty="0">
              <a:solidFill>
                <a:schemeClr val="accent2"/>
              </a:solidFill>
              <a:latin typeface="Annabelle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38213" y="285750"/>
            <a:ext cx="7697787" cy="995363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ru-RU" sz="2900" smtClean="0">
                <a:solidFill>
                  <a:srgbClr val="0000FF"/>
                </a:solidFill>
                <a:latin typeface="Annabelle" pitchFamily="66" charset="0"/>
              </a:rPr>
              <a:t>Мир прекрасен тем, что он многоцветен</a:t>
            </a:r>
            <a:r>
              <a:rPr lang="ru-RU" smtClean="0"/>
              <a:t> </a:t>
            </a:r>
          </a:p>
        </p:txBody>
      </p:sp>
      <p:pic>
        <p:nvPicPr>
          <p:cNvPr id="2053" name="Picture 5" descr="0_5e24_5b6392f_XL"/>
          <p:cNvPicPr>
            <a:picLocks noChangeAspect="1" noChangeArrowheads="1"/>
          </p:cNvPicPr>
          <p:nvPr/>
        </p:nvPicPr>
        <p:blipFill>
          <a:blip r:embed="rId2"/>
          <a:srcRect r="-113"/>
          <a:stretch>
            <a:fillRect/>
          </a:stretch>
        </p:blipFill>
        <p:spPr bwMode="auto">
          <a:xfrm>
            <a:off x="714348" y="1643050"/>
            <a:ext cx="8280400" cy="4822825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277813"/>
            <a:ext cx="7931150" cy="1143000"/>
          </a:xfrm>
        </p:spPr>
        <p:txBody>
          <a:bodyPr/>
          <a:lstStyle/>
          <a:p>
            <a:pPr eaLnBrk="1" hangingPunct="1"/>
            <a:r>
              <a:rPr lang="ru-RU" sz="3800" smtClean="0">
                <a:solidFill>
                  <a:srgbClr val="0000FF"/>
                </a:solidFill>
                <a:latin typeface="Annabelle" pitchFamily="66" charset="0"/>
              </a:rPr>
              <a:t>Наш ум запрограммирован реагировать на цвет</a:t>
            </a:r>
          </a:p>
        </p:txBody>
      </p:sp>
      <p:pic>
        <p:nvPicPr>
          <p:cNvPr id="31752" name="Picture 8" descr="146719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 rot="20195723">
            <a:off x="1128713" y="2066925"/>
            <a:ext cx="2925762" cy="2282825"/>
          </a:xfrm>
          <a:ln w="76200">
            <a:solidFill>
              <a:srgbClr val="FFFF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341" name="Picture 5" descr="normal_1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>
          <a:xfrm rot="20235221">
            <a:off x="4284663" y="1268413"/>
            <a:ext cx="3095625" cy="2319337"/>
          </a:xfrm>
          <a:ln w="76200">
            <a:solidFill>
              <a:srgbClr val="FF0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4277" name="Picture 5" descr="kapusta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screen"/>
          <a:srcRect/>
          <a:stretch>
            <a:fillRect/>
          </a:stretch>
        </p:blipFill>
        <p:spPr>
          <a:xfrm rot="20208143">
            <a:off x="2124075" y="3719513"/>
            <a:ext cx="3136900" cy="2347912"/>
          </a:xfrm>
          <a:ln w="76200">
            <a:solidFill>
              <a:srgbClr val="0080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3493" name="Picture 5" descr="normal_Nezabudki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/>
          <a:srcRect/>
          <a:stretch>
            <a:fillRect/>
          </a:stretch>
        </p:blipFill>
        <p:spPr>
          <a:xfrm rot="20114443">
            <a:off x="5364163" y="3140075"/>
            <a:ext cx="3213100" cy="2411413"/>
          </a:xfrm>
          <a:ln w="76200">
            <a:solidFill>
              <a:srgbClr val="3399FF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0"/>
            <a:ext cx="7488237" cy="1557338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chemeClr val="hlink"/>
                </a:solidFill>
                <a:latin typeface="Annabelle" pitchFamily="66" charset="0"/>
              </a:rPr>
              <a:t>Цвет является очень важной частью нашей повседневной жизни</a:t>
            </a:r>
          </a:p>
        </p:txBody>
      </p:sp>
      <p:sp>
        <p:nvSpPr>
          <p:cNvPr id="8195" name="Rectangle 26"/>
          <p:cNvSpPr>
            <a:spLocks noGrp="1" noChangeArrowheads="1"/>
          </p:cNvSpPr>
          <p:nvPr>
            <p:ph sz="quarter" idx="2"/>
          </p:nvPr>
        </p:nvSpPr>
        <p:spPr>
          <a:xfrm>
            <a:off x="4875213" y="1600200"/>
            <a:ext cx="3811587" cy="2190750"/>
          </a:xfrm>
        </p:spPr>
        <p:txBody>
          <a:bodyPr/>
          <a:lstStyle/>
          <a:p>
            <a:pPr eaLnBrk="1" hangingPunct="1"/>
            <a:endParaRPr lang="ru-RU" sz="2000" smtClean="0"/>
          </a:p>
        </p:txBody>
      </p:sp>
      <p:pic>
        <p:nvPicPr>
          <p:cNvPr id="30732" name="Picture 12" descr="10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9338" y="1628775"/>
            <a:ext cx="38687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 descr="ANd9GcTS6m9UBQXOAehnUf0rz9QQtNX73cWiAGEkO3u5zslaD3xi6-O6K4F-RTCrs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933825"/>
            <a:ext cx="26638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4" name="Picture 24" descr="761_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19250" y="1557338"/>
            <a:ext cx="2755900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2" name="Picture 32" descr="foo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3860800"/>
            <a:ext cx="3671887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9525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hlink"/>
                </a:solidFill>
                <a:latin typeface="Annabelle" pitchFamily="66" charset="0"/>
              </a:rPr>
              <a:t>Для  дизайнеров важно понять смысл цвета и использовать его надлежащим образом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8" name="Picture 4" descr="1228161716_colo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7488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Ожнотоновая гармон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00200"/>
            <a:ext cx="3119437" cy="4530725"/>
          </a:xfrm>
          <a:noFill/>
        </p:spPr>
      </p:pic>
      <p:pic>
        <p:nvPicPr>
          <p:cNvPr id="69635" name="Picture 3" descr="фио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80000" y="1600200"/>
            <a:ext cx="3403600" cy="4530725"/>
          </a:xfrm>
          <a:noFill/>
        </p:spPr>
      </p:pic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914400" y="277813"/>
            <a:ext cx="7772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Однотонная гармония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     </a:t>
            </a:r>
            <a:r>
              <a:rPr lang="ru-RU" dirty="0" smtClean="0">
                <a:solidFill>
                  <a:schemeClr val="hlink"/>
                </a:solidFill>
                <a:latin typeface="Annabelle" pitchFamily="66" charset="0"/>
              </a:rPr>
              <a:t>Декорирование вещей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hlinkClick r:id="rId2"/>
              </a:rPr>
              <a:t>Декор</a:t>
            </a:r>
            <a:r>
              <a:rPr lang="ru-RU" dirty="0" smtClean="0"/>
              <a:t> - (от лат. </a:t>
            </a:r>
            <a:r>
              <a:rPr lang="ru-RU" dirty="0" err="1" smtClean="0"/>
              <a:t>decoro</a:t>
            </a:r>
            <a:r>
              <a:rPr lang="ru-RU" dirty="0" smtClean="0"/>
              <a:t> - украшаю)  Совокупность украшений какого-либо изделия или его части 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  <p:bldP spid="185347" grpId="0" build="p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855</TotalTime>
  <Words>187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Слои</vt:lpstr>
      <vt:lpstr>Что есть красота?</vt:lpstr>
      <vt:lpstr>Слайд 2</vt:lpstr>
      <vt:lpstr>Слайд 3</vt:lpstr>
      <vt:lpstr>Мир прекрасен тем, что он многоцветен </vt:lpstr>
      <vt:lpstr>Наш ум запрограммирован реагировать на цвет</vt:lpstr>
      <vt:lpstr>Цвет является очень важной частью нашей повседневной жизни</vt:lpstr>
      <vt:lpstr>Для  дизайнеров важно понять смысл цвета и использовать его надлежащим образом</vt:lpstr>
      <vt:lpstr>Слайд 8</vt:lpstr>
      <vt:lpstr>      Декорирование вещей</vt:lpstr>
      <vt:lpstr>Декор обуви своими руками. </vt:lpstr>
      <vt:lpstr>Восхищайтесь и вдохновляйтесь</vt:lpstr>
      <vt:lpstr>Вторая жизнь старых вещей</vt:lpstr>
      <vt:lpstr>Джинсовый рай</vt:lpstr>
      <vt:lpstr>Калейдоскоп идей</vt:lpstr>
      <vt:lpstr>      Украшение суттажем</vt:lpstr>
      <vt:lpstr>      Роспись - как вид декора</vt:lpstr>
      <vt:lpstr>А это наше творчество!</vt:lpstr>
      <vt:lpstr>Слайд 18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SPA</cp:lastModifiedBy>
  <cp:revision>26</cp:revision>
  <dcterms:created xsi:type="dcterms:W3CDTF">2011-09-20T04:12:46Z</dcterms:created>
  <dcterms:modified xsi:type="dcterms:W3CDTF">2013-11-09T18:15:04Z</dcterms:modified>
</cp:coreProperties>
</file>