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30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1D92-3919-4569-ADDD-4BCD103347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CA422-67A1-414E-9D57-8B3D2C8BE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5F905-B3B3-4742-940F-37A78EF9F6C1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FEE63-B429-46E6-AE04-3D738A22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29F18D-6DB4-4513-B6CF-84B2022CA41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99E34-8A61-499E-9522-BFA2DA0E1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 smtClean="0">
                <a:solidFill>
                  <a:srgbClr val="C00000"/>
                </a:solidFill>
                <a:uFill>
                  <a:solidFill>
                    <a:srgbClr val="FFC000"/>
                  </a:solidFill>
                </a:uFill>
              </a:rPr>
              <a:t>Изучение интерьера</a:t>
            </a:r>
          </a:p>
          <a:p>
            <a:r>
              <a:rPr lang="ru-RU" sz="5600" dirty="0" smtClean="0">
                <a:solidFill>
                  <a:srgbClr val="C00000"/>
                </a:solidFill>
                <a:uFill>
                  <a:solidFill>
                    <a:srgbClr val="FFC000"/>
                  </a:solidFill>
                </a:uFill>
              </a:rPr>
              <a:t>кухни на уроках технологии</a:t>
            </a:r>
            <a:endParaRPr lang="ru-RU" sz="5600" dirty="0">
              <a:solidFill>
                <a:srgbClr val="C00000"/>
              </a:solidFill>
              <a:uFill>
                <a:solidFill>
                  <a:srgbClr val="FFC000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ы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456384" cy="2304256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2942946"/>
          </a:xfrm>
          <a:prstGeom prst="rect">
            <a:avLst/>
          </a:prstGeom>
        </p:spPr>
      </p:pic>
      <p:pic>
        <p:nvPicPr>
          <p:cNvPr id="8" name="Рисунок 7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708920"/>
            <a:ext cx="7632848" cy="404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57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4077420_4780763_kuchynehanakpremiapurpurovecerv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1"/>
            <a:ext cx="8928992" cy="658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4653136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Лобанова Татьяна Николаевна, учитель технологии МБОУ «СОШ № 44» с углубленным изучением отдельных предметов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Кухни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 средние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века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77072"/>
            <a:ext cx="3681367" cy="265058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6632"/>
            <a:ext cx="5616624" cy="3942678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3024336" cy="2328738"/>
          </a:xfrm>
          <a:prstGeom prst="rect">
            <a:avLst/>
          </a:prstGeom>
        </p:spPr>
      </p:pic>
      <p:pic>
        <p:nvPicPr>
          <p:cNvPr id="10" name="Рисунок 9" descr="stock-footage-firewood-wood-burn-fire-retro-old-rusty-rural-kitchen-brick-sto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348880"/>
            <a:ext cx="3214643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896544" cy="3943306"/>
          </a:xfrm>
          <a:prstGeom prst="rect">
            <a:avLst/>
          </a:prstGeom>
        </p:spPr>
      </p:pic>
      <p:pic>
        <p:nvPicPr>
          <p:cNvPr id="3" name="Рисунок 2" descr="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646916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436510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Раньше кухни были такими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medieval_kitch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6632"/>
            <a:ext cx="3359524" cy="385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780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Кухня ваших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прабабушек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бабушек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a647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434730" cy="4159357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4" y="764704"/>
            <a:ext cx="518457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573256" cy="5184576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9000"/>
            <a:ext cx="4680520" cy="3322324"/>
          </a:xfrm>
          <a:prstGeom prst="rect">
            <a:avLst/>
          </a:prstGeom>
        </p:spPr>
      </p:pic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6632"/>
            <a:ext cx="4843766" cy="305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16632"/>
            <a:ext cx="8920395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5256584" cy="3780420"/>
          </a:xfrm>
          <a:prstGeom prst="rect">
            <a:avLst/>
          </a:prstGeom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557351"/>
            <a:ext cx="5415946" cy="3209397"/>
          </a:xfrm>
          <a:prstGeom prst="rect">
            <a:avLst/>
          </a:prstGeom>
        </p:spPr>
      </p:pic>
      <p:pic>
        <p:nvPicPr>
          <p:cNvPr id="4" name="Рисунок 3" descr="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4149080"/>
            <a:ext cx="2672937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62068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Современные </a:t>
            </a:r>
          </a:p>
          <a:p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кухни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40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</dc:creator>
  <cp:lastModifiedBy>Александ</cp:lastModifiedBy>
  <cp:revision>7</cp:revision>
  <dcterms:created xsi:type="dcterms:W3CDTF">2013-10-09T12:28:43Z</dcterms:created>
  <dcterms:modified xsi:type="dcterms:W3CDTF">2013-10-15T17:01:03Z</dcterms:modified>
</cp:coreProperties>
</file>