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5" r:id="rId10"/>
    <p:sldId id="264" r:id="rId11"/>
    <p:sldId id="270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17C301-5652-4A19-91DE-4631CEE1905A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BEF05B-1868-42FE-A2FD-1D77885520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86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</a:rPr>
              <a:t>Дом со всех сторон открыт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Он резною крышей крыт.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Заходи в зелёный дом,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Чудеса увидишь в нём. 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54880"/>
            <a:ext cx="8458200" cy="103157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 : учитель  географии и биологии:</a:t>
            </a:r>
          </a:p>
          <a:p>
            <a:pPr algn="r"/>
            <a:r>
              <a:rPr lang="ru-RU" dirty="0" smtClean="0"/>
              <a:t>Лидия Владимировна Харитонова</a:t>
            </a: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107721"/>
            <a:ext cx="8352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казённое образовательное учреждение «Горковская специальная (коррекционная) общеобразовательная школа – интернат для обучающихся, воспитанников с ограниченными возможностями здоровья»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Любовь Владимировна\Documents\картинки\South Falls, Silver Falls National Park, Oregon.jpg"/>
          <p:cNvPicPr/>
          <p:nvPr/>
        </p:nvPicPr>
        <p:blipFill>
          <a:blip r:embed="rId2" cstate="print"/>
          <a:srcRect l="43822"/>
          <a:stretch>
            <a:fillRect/>
          </a:stretch>
        </p:blipFill>
        <p:spPr bwMode="auto">
          <a:xfrm>
            <a:off x="857224" y="214290"/>
            <a:ext cx="728667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Летний лес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26" descr="C:\Users\Любовь Владимировна\Documents\картинки\26009.JPG"/>
          <p:cNvPicPr>
            <a:picLocks noChangeAspect="1" noChangeArrowheads="1"/>
          </p:cNvPicPr>
          <p:nvPr/>
        </p:nvPicPr>
        <p:blipFill>
          <a:blip r:embed="rId2" cstate="print"/>
          <a:srcRect l="4105" t="7843"/>
          <a:stretch>
            <a:fillRect/>
          </a:stretch>
        </p:blipFill>
        <p:spPr bwMode="auto">
          <a:xfrm>
            <a:off x="571472" y="1071546"/>
            <a:ext cx="814393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1752" y="411481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14290"/>
            <a:ext cx="7929618" cy="61863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Стало вдруг светлее вдвое,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Двор, как в солнечных лучах –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Это платье зелёное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У берёзы на плечах.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У калины и рябины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Вьются стаями дрозды…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Под окошком георгины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Красотой своей горды. (Е. Трутнева).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78579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rgbClr val="FFC000"/>
                </a:solidFill>
              </a:rPr>
              <a:t>Осенний лес</a:t>
            </a:r>
            <a:r>
              <a:rPr lang="ru-RU" sz="4900" dirty="0" smtClean="0">
                <a:solidFill>
                  <a:srgbClr val="FFC000"/>
                </a:solidFill>
              </a:rPr>
              <a:t>.</a:t>
            </a:r>
            <a:br>
              <a:rPr lang="ru-RU" sz="4900" dirty="0" smtClean="0">
                <a:solidFill>
                  <a:srgbClr val="FFC00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Любовь Владимировна\Documents\картинки\12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42955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85728"/>
            <a:ext cx="7429552" cy="618630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Сыплет спелые орехи</a:t>
            </a:r>
          </a:p>
          <a:p>
            <a:pPr algn="ctr"/>
            <a:r>
              <a:rPr lang="ru-RU" sz="4400" dirty="0" smtClean="0"/>
              <a:t>Мне орешник в кузовок,</a:t>
            </a:r>
          </a:p>
          <a:p>
            <a:pPr algn="ctr"/>
            <a:r>
              <a:rPr lang="ru-RU" sz="4400" dirty="0" smtClean="0"/>
              <a:t>Лес рябиновые вехи</a:t>
            </a:r>
          </a:p>
          <a:p>
            <a:pPr algn="ctr"/>
            <a:r>
              <a:rPr lang="ru-RU" sz="4400" dirty="0" smtClean="0"/>
              <a:t>Расставляет у дорог.</a:t>
            </a:r>
          </a:p>
          <a:p>
            <a:pPr algn="ctr"/>
            <a:r>
              <a:rPr lang="ru-RU" sz="4400" dirty="0" smtClean="0"/>
              <a:t>По оврагам, по обрывам</a:t>
            </a:r>
          </a:p>
          <a:p>
            <a:pPr algn="ctr"/>
            <a:r>
              <a:rPr lang="ru-RU" sz="4400" dirty="0" smtClean="0"/>
              <a:t>Через пальцы ивняка</a:t>
            </a:r>
          </a:p>
          <a:p>
            <a:pPr algn="ctr"/>
            <a:r>
              <a:rPr lang="ru-RU" sz="4400" dirty="0" smtClean="0"/>
              <a:t>Льётся тихо и пугливо</a:t>
            </a:r>
          </a:p>
          <a:p>
            <a:pPr algn="ctr"/>
            <a:r>
              <a:rPr lang="ru-RU" sz="4400" dirty="0" smtClean="0"/>
              <a:t>Желтолистая река. (М.Исаковский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33" descr="C:\Users\Любовь Владимировна\Documents\картинки\1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Пословицы о деревьях</a:t>
            </a:r>
            <a:r>
              <a:rPr lang="ru-RU" sz="4800" dirty="0" smtClean="0">
                <a:solidFill>
                  <a:srgbClr val="7030A0"/>
                </a:solidFill>
              </a:rPr>
              <a:t/>
            </a:r>
            <a:br>
              <a:rPr lang="ru-RU" sz="4800" dirty="0" smtClean="0">
                <a:solidFill>
                  <a:srgbClr val="7030A0"/>
                </a:solidFill>
              </a:rPr>
            </a:b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9" y="1142984"/>
            <a:ext cx="792961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Растение – земли украшение</a:t>
            </a:r>
            <a:r>
              <a:rPr lang="ru-RU" sz="3200" dirty="0" smtClean="0"/>
              <a:t>;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214554"/>
            <a:ext cx="8001056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Зелёный наряд радует взгляд</a:t>
            </a:r>
            <a:r>
              <a:rPr lang="ru-RU" sz="4400" dirty="0" smtClean="0"/>
              <a:t>;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286124"/>
            <a:ext cx="7929618" cy="132343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Оберегая саженцы, оберегаешь жизнь</a:t>
            </a:r>
            <a:r>
              <a:rPr lang="ru-RU" b="1" dirty="0" smtClean="0">
                <a:solidFill>
                  <a:srgbClr val="FFFF00"/>
                </a:solidFill>
              </a:rPr>
              <a:t>;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857760"/>
            <a:ext cx="7929618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Сажай лес в поле–будет хлеба боле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8001056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что 1 легковой автомобиль за 1000 км пробега расходует столько кислорода, что его бы хватило для жизни 10 человек в течении одного года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786059"/>
            <a:ext cx="8001056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Каждый гектар леса выделяет ежегодно 28 тонн кислорода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857628"/>
            <a:ext cx="800105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Брошенная вами, будет лежать более двух лет</a:t>
            </a:r>
            <a:endParaRPr lang="ru-RU" sz="28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71472" y="0"/>
            <a:ext cx="8072494" cy="1500174"/>
          </a:xfrm>
          <a:prstGeom prst="downArrow">
            <a:avLst>
              <a:gd name="adj1" fmla="val 50000"/>
              <a:gd name="adj2" fmla="val 8269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А знаете ли вы?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500570"/>
            <a:ext cx="8001056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Консервные банки – более 30 лет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143512"/>
            <a:ext cx="792961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Полиэтиленовый пакет – более 20 лет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9" y="5857892"/>
            <a:ext cx="785818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Стекло – 1000 лет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214290"/>
            <a:ext cx="3008313" cy="6643710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/>
              <a:t>А природа опять</a:t>
            </a:r>
          </a:p>
          <a:p>
            <a:r>
              <a:rPr lang="ru-RU" sz="4400" b="1" dirty="0" smtClean="0"/>
              <a:t>То предельно проста,</a:t>
            </a:r>
          </a:p>
          <a:p>
            <a:r>
              <a:rPr lang="ru-RU" sz="4400" b="1" dirty="0" smtClean="0"/>
              <a:t>То одета в цветастые перья…</a:t>
            </a:r>
          </a:p>
          <a:p>
            <a:r>
              <a:rPr lang="ru-RU" sz="4400" b="1" dirty="0" smtClean="0"/>
              <a:t>Удивляет меня не её красота,</a:t>
            </a:r>
          </a:p>
          <a:p>
            <a:r>
              <a:rPr lang="ru-RU" sz="4400" b="1" dirty="0" smtClean="0"/>
              <a:t>Удивляет её терпенье.</a:t>
            </a:r>
          </a:p>
          <a:p>
            <a:r>
              <a:rPr lang="ru-RU" sz="4400" b="1" dirty="0" smtClean="0"/>
              <a:t>А когда сквозь асфальт</a:t>
            </a:r>
          </a:p>
          <a:p>
            <a:r>
              <a:rPr lang="ru-RU" sz="4400" b="1" dirty="0" smtClean="0"/>
              <a:t>Лепестков пятерня</a:t>
            </a:r>
          </a:p>
          <a:p>
            <a:r>
              <a:rPr lang="ru-RU" sz="4400" b="1" dirty="0" smtClean="0"/>
              <a:t>Продирается после полночи,</a:t>
            </a:r>
          </a:p>
          <a:p>
            <a:r>
              <a:rPr lang="ru-RU" sz="4400" b="1" dirty="0" smtClean="0"/>
              <a:t>Я не радуюсь силе земли,</a:t>
            </a:r>
          </a:p>
          <a:p>
            <a:r>
              <a:rPr lang="ru-RU" sz="4400" b="1" dirty="0" smtClean="0"/>
              <a:t>Для меня это прежде всего –</a:t>
            </a:r>
          </a:p>
          <a:p>
            <a:r>
              <a:rPr lang="ru-RU" sz="4400" b="1" dirty="0" smtClean="0"/>
              <a:t>Крик о помощи! (Р.Рождественский)</a:t>
            </a:r>
          </a:p>
          <a:p>
            <a:endParaRPr lang="ru-RU" dirty="0"/>
          </a:p>
        </p:txBody>
      </p:sp>
      <p:pic>
        <p:nvPicPr>
          <p:cNvPr id="6" name="Содержимое 5" descr="C:\Users\Любовь Владимировна\Documents\картинки\Nature023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000108"/>
            <a:ext cx="50720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428596" y="0"/>
            <a:ext cx="8215370" cy="192880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поведения в природе 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11" y="0"/>
            <a:ext cx="821537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Никогда не наноси вред природе.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убивай зверей и птиц, сохраняй жизнь всем.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трогай домиков животных, их детёнышей.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губи деревья.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жги костры в лесу, не делай новых кострищ.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Оказывай помощь животным и растениям, попавшим в беду.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Подкармливай зверей и птиц зимой.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мусори на месте своего отдыха.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меру используй дары природы.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шуми, не пугай животных - братьев наших меньших.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67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9800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C:\Users\Любовь Владимировна\Documents\картинки\16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489" y="642918"/>
            <a:ext cx="35004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лес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12839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85728"/>
            <a:ext cx="741680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тема урока </a:t>
            </a:r>
            <a:r>
              <a:rPr lang="ru-RU" sz="4800" dirty="0" smtClean="0">
                <a:solidFill>
                  <a:srgbClr val="FF0000"/>
                </a:solidFill>
              </a:rPr>
              <a:t>«Прогулка в лес»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28586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ты входишь в лес душистый и прохладный,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Средь пятен солнечных и строгой тишины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Встречает грудь твоя так радостно и жадно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Дыханье влажных трав и аромат сосны.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Твоя нога скользит по россыпи иголок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Или шумит травой, роняя капли рос,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сумрачный навес широколапых ёлок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Сплёлся с листвой ольхи и молодых берёз.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духотой пахнёт, то прошлогодней прелью,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запахом грибным и срубленного пня,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Зальётся иволга короткой чёткой трелью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ветер прошумит в сухой истоме дня.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в зарослях лесных, где всё для сердца,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чистым воздухом так сладостно дышать,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 в травах и цветах целительная сила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всех, умеющих их силу разгадать.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Любовь Владимировна\Documents\картинки\Nature00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юбовь Владимировна\Documents\картинки\26002.JPG"/>
          <p:cNvPicPr/>
          <p:nvPr/>
        </p:nvPicPr>
        <p:blipFill>
          <a:blip r:embed="rId3" cstate="print"/>
          <a:srcRect l="1877" t="2747" r="2933" b="2115"/>
          <a:stretch>
            <a:fillRect/>
          </a:stretch>
        </p:blipFill>
        <p:spPr bwMode="auto">
          <a:xfrm>
            <a:off x="5715008" y="214290"/>
            <a:ext cx="312816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Любовь Владимировна\Documents\картинки\Nature01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929066"/>
            <a:ext cx="3357586" cy="262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юбовь Владимировна\Documents\картинки\DESK01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500174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юбовь Владимировна\Documents\картинки\Nature00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14794"/>
            <a:ext cx="2786082" cy="22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Зимний лес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6386" name="Рисунок 15" descr="C:\Users\Любовь Владимировна\Documents\картинки\Nature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71480"/>
            <a:ext cx="8686800" cy="26432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Недвижны сосны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своей нахмуренной красе;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Отягчены их ветви все.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Клоками снега; сквозь вершины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Осин, берёз и лип нагих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Сияет луч светил ночных;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Дороги нет: кусты, стремнины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Метелью все занесены. (А.С. Пушкин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C:\Users\Любовь Владимировна\Documents\картинки\Nature00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FF00"/>
                </a:solidFill>
              </a:rPr>
              <a:t>Весенний лес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736"/>
            <a:ext cx="7786742" cy="507831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Оттепель после метели.</a:t>
            </a:r>
          </a:p>
          <a:p>
            <a:pPr algn="ctr"/>
            <a:r>
              <a:rPr lang="ru-RU" sz="3600" b="1" dirty="0"/>
              <a:t>Только утихла пурга,</a:t>
            </a:r>
          </a:p>
          <a:p>
            <a:pPr algn="ctr"/>
            <a:r>
              <a:rPr lang="ru-RU" sz="3600" b="1" dirty="0"/>
              <a:t>Разом сугробы обсели,</a:t>
            </a:r>
          </a:p>
          <a:p>
            <a:pPr algn="ctr"/>
            <a:r>
              <a:rPr lang="ru-RU" sz="3600" b="1" dirty="0"/>
              <a:t>И потемнели снега…</a:t>
            </a:r>
          </a:p>
          <a:p>
            <a:pPr algn="ctr"/>
            <a:r>
              <a:rPr lang="ru-RU" sz="3600" b="1" dirty="0"/>
              <a:t>Скоро проснутся деревья,</a:t>
            </a:r>
          </a:p>
          <a:p>
            <a:pPr algn="ctr"/>
            <a:r>
              <a:rPr lang="ru-RU" sz="3600" b="1" dirty="0"/>
              <a:t>Скоро, построившись в ряд,</a:t>
            </a:r>
          </a:p>
          <a:p>
            <a:pPr algn="ctr"/>
            <a:r>
              <a:rPr lang="ru-RU" sz="3600" b="1" dirty="0"/>
              <a:t>Птиц перелётных кочевья</a:t>
            </a:r>
          </a:p>
          <a:p>
            <a:pPr algn="ctr"/>
            <a:r>
              <a:rPr lang="ru-RU" sz="3600" b="1" dirty="0"/>
              <a:t>В трубы весны затрубят. (Н. Заблоцкий</a:t>
            </a:r>
            <a:r>
              <a:rPr lang="ru-RU" sz="3600" dirty="0"/>
              <a:t>)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C:\Users\Любовь Владимировна\Documents\картинки\Nature01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545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Дом со всех сторон открыт Он резною крышей крыт. Заходи в зелёный дом, Чудеса увидишь в нём. </vt:lpstr>
      <vt:lpstr>              </vt:lpstr>
      <vt:lpstr>тема урока «Прогулка в лес»</vt:lpstr>
      <vt:lpstr>Слайд 4</vt:lpstr>
      <vt:lpstr>Зимний лес </vt:lpstr>
      <vt:lpstr>Слайд 6</vt:lpstr>
      <vt:lpstr>Слайд 7</vt:lpstr>
      <vt:lpstr> Весенний лес</vt:lpstr>
      <vt:lpstr>Слайд 9</vt:lpstr>
      <vt:lpstr>Слайд 10</vt:lpstr>
      <vt:lpstr>Летний лес </vt:lpstr>
      <vt:lpstr>Слайд 12</vt:lpstr>
      <vt:lpstr>  Осенний лес.   </vt:lpstr>
      <vt:lpstr>Слайд 14</vt:lpstr>
      <vt:lpstr>Слайд 15</vt:lpstr>
      <vt:lpstr>Пословицы о деревьях 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 со всех сторон открыт Он резною крышей крыт. Заходи в зелёный дом, Чудеса увидишь в нём.</dc:title>
  <dc:creator>Любовь Владимировна</dc:creator>
  <cp:lastModifiedBy>Антон</cp:lastModifiedBy>
  <cp:revision>24</cp:revision>
  <dcterms:created xsi:type="dcterms:W3CDTF">2012-03-29T06:14:40Z</dcterms:created>
  <dcterms:modified xsi:type="dcterms:W3CDTF">2014-09-21T06:38:31Z</dcterms:modified>
</cp:coreProperties>
</file>