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6"/>
  </p:notesMasterIdLst>
  <p:sldIdLst>
    <p:sldId id="256" r:id="rId2"/>
    <p:sldId id="274" r:id="rId3"/>
    <p:sldId id="273" r:id="rId4"/>
    <p:sldId id="258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3399"/>
    <a:srgbClr val="FFCC00"/>
    <a:srgbClr val="FF9933"/>
    <a:srgbClr val="FF9900"/>
    <a:srgbClr val="99CCFF"/>
    <a:srgbClr val="CC99FF"/>
    <a:srgbClr val="9966FF"/>
    <a:srgbClr val="FF0066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9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8E091-5DCE-4225-8285-E173872967D1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06F16-793F-451F-B5FE-94EEA2E51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47E7A9C-8B14-4CF1-AD23-2AF89632318C}" type="datetime1">
              <a:rPr lang="ru-RU" smtClean="0"/>
              <a:pPr/>
              <a:t>07.11.2013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AEC1C4C-DEC9-4DC3-9D4D-F1BE2A17B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190D-57A9-4245-B97B-E0D0053C5824}" type="datetime1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1C4C-DEC9-4DC3-9D4D-F1BE2A17B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31E9-CEDC-47B4-9E89-652FDDC62496}" type="datetime1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1C4C-DEC9-4DC3-9D4D-F1BE2A17B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503187-6497-42DA-A08A-D11844502DA9}" type="datetime1">
              <a:rPr lang="ru-RU" smtClean="0"/>
              <a:pPr/>
              <a:t>07.11.2013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AEC1C4C-DEC9-4DC3-9D4D-F1BE2A17B3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628398C-65E5-48AF-95C1-3BA80CB9725F}" type="datetime1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AEC1C4C-DEC9-4DC3-9D4D-F1BE2A17B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6009-F43C-4ECF-936C-47B571CD179D}" type="datetime1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1C4C-DEC9-4DC3-9D4D-F1BE2A17B3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9F5C-7F98-433A-B435-51E781ACD341}" type="datetime1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1C4C-DEC9-4DC3-9D4D-F1BE2A17B3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061DFE-11B3-4931-A189-54C0F91E7942}" type="datetime1">
              <a:rPr lang="ru-RU" smtClean="0"/>
              <a:pPr/>
              <a:t>07.11.2013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AEC1C4C-DEC9-4DC3-9D4D-F1BE2A17B3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7755-1CDF-4013-ABE0-C01B8760AA40}" type="datetime1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1C4C-DEC9-4DC3-9D4D-F1BE2A17B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D04454-B86B-49F7-B703-F11A9A942F7D}" type="datetime1">
              <a:rPr lang="ru-RU" smtClean="0"/>
              <a:pPr/>
              <a:t>07.11.2013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AEC1C4C-DEC9-4DC3-9D4D-F1BE2A17B3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E9B6A5-8D3B-42DD-9096-8928ACCAD55D}" type="datetime1">
              <a:rPr lang="ru-RU" smtClean="0"/>
              <a:pPr/>
              <a:t>07.11.2013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AEC1C4C-DEC9-4DC3-9D4D-F1BE2A17B3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A2CE27-7EC4-44CD-825E-59F0B08F7F0D}" type="datetime1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AEC1C4C-DEC9-4DC3-9D4D-F1BE2A17B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3714752"/>
            <a:ext cx="6172200" cy="130381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ГАРМОНИЯ ЦВЕТА В ОДЕЖДЕ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5072074"/>
            <a:ext cx="4214842" cy="178592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Автор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Лебедева Лариса Георгиевна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Учитель технологии МБОУСОШ №1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Г.Тула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314" name="Picture 2" descr="&amp;tscy;&amp;vcy;&amp;iecy;&amp;tcy;&amp;ocy;&amp;kcy;, &amp;lcy;&amp;iecy;&amp;pcy;&amp;iecy;&amp;scy;&amp;tcy;&amp;kcy;&amp;icy;, &amp;kcy;&amp;rcy;&amp;acy;&amp;scy;&amp;kcy;&amp;icy;, &amp;rcy;&amp;acy;&amp;dcy;&amp;ucy;&amp;gcy;&amp;a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1"/>
            <a:ext cx="7000924" cy="35718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143900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Коралловый розово-персиковый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3554" name="Picture 2" descr="&amp;TScy;&amp;vcy;&amp;iecy;&amp;tcy;&amp;ocy;&amp;vcy;&amp;ycy;&amp;iecy; &amp;scy;&amp;ocy;&amp;chcy;&amp;iecy;&amp;tcy;&amp;acy;&amp;ncy;&amp;icy;&amp;yacy; &amp;vcy; &amp;ocy;&amp;dcy;&amp;iecy;&amp;zhcy;&amp;dcy;&amp;ie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72132" y="1714488"/>
            <a:ext cx="2857520" cy="31783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142984"/>
            <a:ext cx="48577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Сложный, мягкий, заботливый цвет. Он вроде бы и тёплый, и вроде бы холодный. С ним прекрасно сочетаются блестящие вещи расшитые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пайетками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бисером. Цвет праздничный, но не навязчивый. В этом цвете не захочется нервничать, ведь он сам олицетворяет отдых.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Какой цвет сочетается с коралловым розово-персиковым цветом? Такие же мягкие и уютные. Песочный, морковный, ­коралловый розово-оранжевый, мягкий солнечный, приглушенно-малиновый, оливковый, лазурный, джинсовый, гиацинтовый, королевский синий, серый, серебро, золото, бело-бежевый, бежевый, коричневый, тёмно-коричневый.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EC1C4C-DEC9-4DC3-9D4D-F1BE2A17B3C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143900" y="6286520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467600" cy="135731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 имбирного пряника или жёлто-коричневый цвет</a:t>
            </a:r>
            <a:r>
              <a:rPr lang="ru-RU" sz="3200" b="1" dirty="0" smtClean="0">
                <a:solidFill>
                  <a:srgbClr val="FFCC00"/>
                </a:solidFill>
              </a:rPr>
              <a:t/>
            </a:r>
            <a:br>
              <a:rPr lang="ru-RU" sz="3200" b="1" dirty="0" smtClean="0">
                <a:solidFill>
                  <a:srgbClr val="FFCC00"/>
                </a:solidFill>
              </a:rPr>
            </a:br>
            <a:endParaRPr lang="ru-RU" sz="3200" dirty="0">
              <a:solidFill>
                <a:srgbClr val="FFCC00"/>
              </a:solidFill>
            </a:endParaRPr>
          </a:p>
        </p:txBody>
      </p:sp>
      <p:pic>
        <p:nvPicPr>
          <p:cNvPr id="22530" name="Picture 2" descr="&amp;TScy;&amp;vcy;&amp;iecy;&amp;tcy;&amp;ocy;&amp;vcy;&amp;ycy;&amp;iecy; &amp;scy;&amp;ocy;&amp;chcy;&amp;iecy;&amp;tcy;&amp;acy;&amp;ncy;&amp;icy;&amp;yacy; &amp;vcy; &amp;ocy;&amp;dcy;&amp;iecy;&amp;zhcy;&amp;dcy;&amp;ie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000240"/>
            <a:ext cx="3143272" cy="31046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43306" y="1571612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Цвет прекрасно подходит для деловых встреч и переговоров. Он создаёт ауру понимания и готовность пойти на уступки, хотя уступать приходится чаще всего другой стороне.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Этот оттенок подойдёт для всех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цветотипов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 жёлто-коричневым сочетаются такие цвета, как виноградный, красный, тёмно-красный, шафрановый, морковный, рыжий, светло-жёлтый, бледно-золотой, цвет полыни, бутылочный,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салатовый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тёмно-синий, серо-синий, серо-бежевый, жёлто-бежевый, коричневый, тёмно-коричневый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EC1C4C-DEC9-4DC3-9D4D-F1BE2A17B3C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143900" y="6286520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67600" cy="142875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Цвет «ранняя пшеница» или зимний жёлтый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506" name="Picture 2" descr="&amp;TScy;&amp;vcy;&amp;iecy;&amp;tcy;&amp;ocy;&amp;vcy;&amp;ycy;&amp;iecy; &amp;scy;&amp;ocy;&amp;chcy;&amp;iecy;&amp;tcy;&amp;acy;&amp;ncy;&amp;icy;&amp;yacy; &amp;vcy; &amp;ocy;&amp;dcy;&amp;iecy;&amp;zhcy;&amp;dcy;&amp;ie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28" y="3357562"/>
            <a:ext cx="3071834" cy="27915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57752" y="1357298"/>
            <a:ext cx="3857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Нежный жёлтый оттенок, который не относится ни к холодным, ни к тёплым. Наполнен женственностью и обаянием.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357298"/>
            <a:ext cx="41434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ним можно создать экзотичные сочетания, как яркие, так и мягкие. Он прекрасно будет смотреться в офисе и на банкете.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 «ранняя пшеница», или зимний жёлтый, сочетается с викторианским розовым, перламутрово-розовым, палевым, клубничным, лососевым, песочным, бамбуковым, бледно-зеленым холодного и тёплого оттенков, малахитовым,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джинсово-синим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тёмных и светлых оттенков, сиреневым, телесным, серо-коричневым и жёлто-коричневым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EC1C4C-DEC9-4DC3-9D4D-F1BE2A17B3C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143900" y="6286520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МОДНЫЕ  ЦВЕТА  ОСЕНИ   2013 года </a:t>
            </a:r>
            <a:endParaRPr lang="ru-RU" sz="36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2143116"/>
            <a:ext cx="728667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EC1C4C-DEC9-4DC3-9D4D-F1BE2A17B3C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143900" y="6286520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467600" cy="57152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Используемая литература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214818"/>
            <a:ext cx="6143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http://kate-zam.livejournal.com/33237.html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4572008"/>
            <a:ext cx="5715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http://images.yandex.ru/yandsearch?text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4929198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http://images.yandex.ru/yandsearch?source=wiz&amp;uinfo=-1575-sh-710-fw-1350-fh-504-pd-1&amp;p=3&amp;text</a:t>
            </a:r>
            <a:r>
              <a:rPr lang="en-US" b="1" dirty="0" smtClean="0"/>
              <a:t>=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3571876"/>
            <a:ext cx="5715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http://www.google.ru/url?sa=t&amp;rct=j&amp;q=&amp;esrc=s&amp;source=web&amp;cd=1&amp;ved=0CCoQFjAA&amp;url=http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5918" y="3000372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Ресурсы  интернета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85852" y="857232"/>
            <a:ext cx="6572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А. Васильев- этюды о моде и стиле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Серия: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Le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Temps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des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Modes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Издательства: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Фэшн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Букс, Глагол, 2007 г.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1785926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Кто есть Кто в мире моды. Энциклопедия.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Издательство: Новая Линия, 2006 г.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4414" y="2428868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Г.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Изморосина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  Ваш персональный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цветю-АСТ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Астрель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- 2011</a:t>
            </a:r>
          </a:p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EC1C4C-DEC9-4DC3-9D4D-F1BE2A17B3C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215338" y="6286520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1C4C-DEC9-4DC3-9D4D-F1BE2A17B3C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42860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Каждому из нас вовсе не      безразлична наша внешность. Мы всегда хотим быть красивыми и привлекательными, потому что внешний облик — это самая первая информация, которую окружающие получают о нас.</a:t>
            </a:r>
            <a:endParaRPr lang="ru-RU" sz="2000" dirty="0"/>
          </a:p>
        </p:txBody>
      </p:sp>
      <p:pic>
        <p:nvPicPr>
          <p:cNvPr id="4" name="Picture 4" descr="&amp;scy;&amp;ocy;&amp;chcy;&amp;iecy;&amp;tcy;&amp;acy;&amp;ncy;&amp;icy;&amp;iecy; &amp;tscy;&amp;vcy;&amp;iecy;&amp;tcy;&amp;ocy;&amp;vcy; &amp;vcy; &amp;ocy;&amp;dcy;&amp;iecy;&amp;zhcy;&amp;dcy;&amp;iecy; &amp;pcy;&amp;ocy; &amp;tscy;&amp;vcy;&amp;iecy;&amp;tcy;&amp;ocy;&amp;vcy;&amp;ocy;&amp;mcy;&amp;ucy; &amp;kcy;&amp;rcy;&amp;ucy;&amp;gcy;&amp;u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43570" y="642918"/>
            <a:ext cx="2571768" cy="20574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3071810"/>
            <a:ext cx="70723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ea typeface="Times New Roman" pitchFamily="18" charset="0"/>
                <a:cs typeface="Times New Roman" pitchFamily="18" charset="0"/>
              </a:rPr>
              <a:t>Красота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— это не только симпатичное лицо и стройная фигура. Нужно немало потрудиться, чтобы стать красивым человеком и хорошо выглядеть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Одежда всегда должна соответствовать своему назначению и твоему возрасту.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Все предметы и части твоего костюма должны хорошо сочетаться друг с другом     по цвету и стилю.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01024" y="628652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amp;khcy;&amp;ocy;&amp;lcy;&amp;ocy;&amp;dcy;&amp;ncy;&amp;ycy;&amp;iecy; &amp;icy; &amp;tcy;&amp;iecy;&amp;pcy;&amp;lcy;&amp;ycy;&amp;iecy; &amp;tscy;&amp;vcy;&amp;iecy;&amp;tcy;&amp;a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214422"/>
            <a:ext cx="2114550" cy="28860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357166"/>
            <a:ext cx="578647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Цветовой круг поможет определить, какие цвета хорошо сочетаются, а какие не подходят друг другу. Зная простые правила, можно быть уверенными в правильности сочетания выбранных цветов. Используя такой простой инструмент, можно подобрать идеальные цвета одежды, аксессуаров и макияжа.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Изобретен цветовой круг был Исааком Ньютоном в 1666 году и используется до сих пор, чтобы показать, как цвета совмещаются друг с другом и как смешивать их для получения вторичных и третичных цветов. Также, цветовой круг указывает теплые и холодные оттенки, противоположные цвета и другие цветовые комбинации.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857760"/>
            <a:ext cx="72866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Сочетайте цвета из одного семейства, имеющих в основе общий цвет: теплые оттенки (с добавлением желтого) с теплыми, холодные (с добавлением синего) - с холодными. Каждый цвет имеет теплые и холодные оттенки.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1C4C-DEC9-4DC3-9D4D-F1BE2A17B3C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001024" y="628652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467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Бледно-сиреневый цвет</a:t>
            </a:r>
            <a:br>
              <a:rPr lang="ru-RU" sz="3600" b="1" dirty="0" smtClean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solidFill>
                <a:srgbClr val="CC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&amp;TScy;&amp;vcy;&amp;iecy;&amp;tcy;&amp;ocy;&amp;vcy;&amp;ycy;&amp;iecy; &amp;scy;&amp;ocy;&amp;chcy;&amp;iecy;&amp;tcy;&amp;acy;&amp;ncy;&amp;icy;&amp;yacy; &amp;vcy; &amp;ocy;&amp;dcy;&amp;iecy;&amp;zhcy;&amp;dcy;&amp;ie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28" y="1357298"/>
            <a:ext cx="3571900" cy="387895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1214422"/>
            <a:ext cx="457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Бледно–сиреневый будет хорошо смотреться как на верхней весенней, летней одежде, так и на нижнем белье. Платья, костюмы, кофты этого оттенка стоит носить на отдыхе и праздниках. В офисе бледно-сиреневый будет отвлекать от серьёзного настроя на конкретные виды деятельности.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Бледно-сиреневый сочетается с такими цветами, как розовый, пурпурный, желто-бежевый, зелёно-жёлтый, абрикосовый, морковный, мятный, цвет зелёного горошка, небесно-голубой, фиолетово-синий, аметистовые оттенки, золотисто-бежевый, жёлто-коричневые оттенки.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143900" y="5715016"/>
            <a:ext cx="609600" cy="521208"/>
          </a:xfrm>
        </p:spPr>
        <p:txBody>
          <a:bodyPr/>
          <a:lstStyle/>
          <a:p>
            <a:fld id="{CAEC1C4C-DEC9-4DC3-9D4D-F1BE2A17B3C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143900" y="628652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FFFF"/>
                </a:solidFill>
              </a:rPr>
              <a:t>            </a:t>
            </a:r>
            <a:r>
              <a:rPr lang="ru-RU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Бледно-бирюзовый цвет</a:t>
            </a:r>
            <a:br>
              <a:rPr lang="ru-RU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66FFFF"/>
                </a:solidFill>
              </a:rPr>
              <a:t> </a:t>
            </a:r>
            <a:endParaRPr lang="ru-RU" dirty="0">
              <a:solidFill>
                <a:srgbClr val="66FFFF"/>
              </a:solidFill>
            </a:endParaRPr>
          </a:p>
        </p:txBody>
      </p:sp>
      <p:pic>
        <p:nvPicPr>
          <p:cNvPr id="3" name="Содержимое 4" descr="&amp;TScy;&amp;vcy;&amp;iecy;&amp;tcy;&amp;ocy;&amp;vcy;&amp;ycy;&amp;iecy; &amp;scy;&amp;ocy;&amp;chcy;&amp;iecy;&amp;tcy;&amp;acy;&amp;ncy;&amp;icy;&amp;yacy; &amp;vcy; &amp;ocy;&amp;dcy;&amp;iecy;&amp;zhcy;&amp;dcy;&amp;iecy;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285992"/>
            <a:ext cx="357190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1000108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Этот цвет похож на аквамарин. Нежный, ласковый, струящийся цвет прозрачной морской воды. Его нельзя назвать бледным или ярким. Он подойдёт любому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цветотипу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23574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Этот цвет в своей спокойной неге лучше надевать на отдых, летние праздновани</a:t>
            </a:r>
            <a:r>
              <a:rPr lang="ru-RU" b="1" dirty="0" smtClean="0"/>
              <a:t>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3143248"/>
            <a:ext cx="4572000" cy="294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Бледно-бирюзовый цвет сочетание: с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персико-розовым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кармином, золотисто-желтым, розовым коралловым, оранжево-коралловым, цветом морской волны, холодным оттенком зелёного, небесно-голубым, бордовым, лавандовым, аквамарином, бежевым, серебряным, золотым, бронзовым, коричневым.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8072462" y="5715016"/>
            <a:ext cx="609600" cy="521208"/>
          </a:xfrm>
        </p:spPr>
        <p:txBody>
          <a:bodyPr/>
          <a:lstStyle/>
          <a:p>
            <a:fld id="{CAEC1C4C-DEC9-4DC3-9D4D-F1BE2A17B3C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143900" y="62150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Сине-</a:t>
            </a:r>
            <a:r>
              <a:rPr lang="ru-RU" b="1" dirty="0" smtClean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сиреневый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цвет</a:t>
            </a:r>
            <a:b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&amp;TScy;&amp;vcy;&amp;iecy;&amp;tcy;&amp;ocy;&amp;vcy;&amp;ycy;&amp;iecy; &amp;scy;&amp;ocy;&amp;chcy;&amp;iecy;&amp;tcy;&amp;acy;&amp;ncy;&amp;icy;&amp;yacy; &amp;vcy; &amp;ocy;&amp;dcy;&amp;iecy;&amp;zhcy;&amp;dcy;&amp;ie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3504" y="1428736"/>
            <a:ext cx="3521699" cy="398887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21442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Спокойный, уравновешенный оттенок сиреневого. Его можно назвать повседневным. В отличие от всех остальных оттенков сиреневого, он не вызовет сильный резонанс в будничных, офисных обязанностях. Но основная его стихия — это праздники, путешествия, отдых.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8576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 сине-сиреневым сочетаются такие цвета, как нежно-розовый, клубничный, жёлтый, абрикосовый, светло-оранжевый, цвет полыни, малахитовый, ментоловый, индиго, нежно-голубой, аметистовый, серо-фиолетовый, жёлто-бежевый, жёлто-коричневый, коричневый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EC1C4C-DEC9-4DC3-9D4D-F1BE2A17B3C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143900" y="628652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 балтийский или серо-синий цвет</a:t>
            </a:r>
            <a:br>
              <a:rPr lang="ru-RU" sz="3200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99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&amp;TScy;&amp;vcy;&amp;iecy;&amp;tcy;&amp;ocy;&amp;vcy;&amp;ycy;&amp;iecy; &amp;scy;&amp;ocy;&amp;chcy;&amp;iecy;&amp;tcy;&amp;acy;&amp;ncy;&amp;icy;&amp;yacy; &amp;vcy; &amp;ocy;&amp;dcy;&amp;iecy;&amp;zhcy;&amp;dcy;&amp;ie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571612"/>
            <a:ext cx="3786214" cy="358029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6248" y="150017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Балтийский цвет хорошо будет смотреться на представителях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цветотипа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«весна», «лето» и «осень». Этот оттенок будет уместен, как в офисе, так и на отдыхе.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Серо-синий цвет сочетается с бело-розовым, лиловым, тёмно-лиловым, цветом красной розы, персиковым, песочным, цветом охры, изумрудным, лазурно-зелёным, синим, кобальтовым, электрически-голубым, бело-голубым, глициновым, бежево-персиковым, серо-коричневым и тёмно-коричневым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EC1C4C-DEC9-4DC3-9D4D-F1BE2A17B3C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143900" y="628652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 весенней зелени</a:t>
            </a:r>
            <a:br>
              <a:rPr lang="ru-RU" b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66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&amp;TScy;&amp;vcy;&amp;iecy;&amp;tcy;&amp;ocy;&amp;vcy;&amp;ycy;&amp;iecy; &amp;scy;&amp;ocy;&amp;chcy;&amp;iecy;&amp;tcy;&amp;acy;&amp;ncy;&amp;icy;&amp;yacy; &amp;vcy; &amp;ocy;&amp;dcy;&amp;iecy;&amp;zhcy;&amp;dcy;&amp;ie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1285860"/>
            <a:ext cx="3588296" cy="378619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114298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Наверно вы удивлены такому названию, потому что весенняя зелень выглядит обычно светло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салатового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цвета. Но этот цвет как нельзя лучше вписывается в дух весеннего настроения. Это очень энергичный цвет, способный пробудить от зимней серости и апатии.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 этому оттенку сине-зеленого подходят выраженные цвета. Такие как: герань, розовый, ирис, красный, тёмно-красный, оранжевый, оранжевый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сорбет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песочный, светло-жёлтый, золотой, виола, черника, светло-сиреневый, сиреневый, ярко-фиолетовый, коричневый, тёмно-коричневый.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EC1C4C-DEC9-4DC3-9D4D-F1BE2A17B3C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143900" y="6286520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2828916" cy="8461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 виолы </a:t>
            </a:r>
            <a:endParaRPr lang="ru-RU" sz="3200" b="1" dirty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&amp;TScy;&amp;vcy;&amp;iecy;&amp;tcy;&amp;ocy;&amp;vcy;&amp;ycy;&amp;iecy; &amp;scy;&amp;ocy;&amp;chcy;&amp;iecy;&amp;tcy;&amp;acy;&amp;ncy;&amp;icy;&amp;yacy; &amp;vcy; &amp;ocy;&amp;dcy;&amp;iecy;&amp;zhcy;&amp;dcy;&amp;ie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14488"/>
            <a:ext cx="3041105" cy="3429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43306" y="428604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Виола – это синий цвет. Он подойдёт всем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цветотипам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 Цвет выразительный, броский, но от него не устает глаз. К тому же он очень женственный и элегантный.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После долгой зимы виола, одна из первых, распустившихся на солнце цветов, а что если не цветы делают весну такой нарядной? Синий цвет праздника и повседневности, с ним будни проходят легче, а выходные насыщеннее.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Этому цвету в пару подойдут звонкие цвета. Такие как: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маджента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пурпур, тёмно-розовый, красный, тёмно-красный, оранжевый, оранжевый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сорбет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светло-жёлтый, золотой, светло-песочный, весенняя зелень, неоново-зеленый, лазурь, черника, сиреневый, тёмно-фиолетовый, коричневый, тёмно-коричневый.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EC1C4C-DEC9-4DC3-9D4D-F1BE2A17B3C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43900" y="6286520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1065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ГАРМОНИЯ ЦВЕТА В ОДЕЖДЕ</vt:lpstr>
      <vt:lpstr>Слайд 2</vt:lpstr>
      <vt:lpstr>Слайд 3</vt:lpstr>
      <vt:lpstr>      Бледно-сиреневый цвет </vt:lpstr>
      <vt:lpstr>            Бледно-бирюзовый цвет  </vt:lpstr>
      <vt:lpstr>                 Сине-сиреневый цвет </vt:lpstr>
      <vt:lpstr>Цвет балтийский или серо-синий цвет </vt:lpstr>
      <vt:lpstr>Цвет весенней зелени </vt:lpstr>
      <vt:lpstr>Цвет виолы </vt:lpstr>
      <vt:lpstr>        Коралловый розово-персиковый </vt:lpstr>
      <vt:lpstr>Цвет имбирного пряника или жёлто-коричневый цвет </vt:lpstr>
      <vt:lpstr>Цвет «ранняя пшеница» или зимний жёлтый </vt:lpstr>
      <vt:lpstr>МОДНЫЕ  ЦВЕТА  ОСЕНИ   2013 года </vt:lpstr>
      <vt:lpstr>      Используемая литература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70</cp:revision>
  <dcterms:created xsi:type="dcterms:W3CDTF">2013-10-26T20:30:50Z</dcterms:created>
  <dcterms:modified xsi:type="dcterms:W3CDTF">2013-11-07T11:39:33Z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