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9" r:id="rId4"/>
    <p:sldId id="258" r:id="rId5"/>
    <p:sldId id="261" r:id="rId6"/>
    <p:sldId id="263" r:id="rId7"/>
    <p:sldId id="265" r:id="rId8"/>
    <p:sldId id="267" r:id="rId9"/>
    <p:sldId id="260" r:id="rId10"/>
    <p:sldId id="262" r:id="rId11"/>
    <p:sldId id="264" r:id="rId12"/>
    <p:sldId id="266" r:id="rId13"/>
    <p:sldId id="268" r:id="rId14"/>
    <p:sldId id="288" r:id="rId15"/>
    <p:sldId id="290" r:id="rId16"/>
    <p:sldId id="292" r:id="rId17"/>
    <p:sldId id="294" r:id="rId18"/>
    <p:sldId id="296" r:id="rId19"/>
    <p:sldId id="289" r:id="rId20"/>
    <p:sldId id="291" r:id="rId21"/>
    <p:sldId id="293" r:id="rId22"/>
    <p:sldId id="295" r:id="rId23"/>
    <p:sldId id="297" r:id="rId24"/>
    <p:sldId id="298" r:id="rId25"/>
    <p:sldId id="317" r:id="rId26"/>
    <p:sldId id="316" r:id="rId27"/>
    <p:sldId id="315" r:id="rId28"/>
    <p:sldId id="314" r:id="rId29"/>
    <p:sldId id="313" r:id="rId30"/>
    <p:sldId id="312" r:id="rId31"/>
    <p:sldId id="311" r:id="rId32"/>
    <p:sldId id="310" r:id="rId33"/>
    <p:sldId id="309" r:id="rId34"/>
    <p:sldId id="308" r:id="rId35"/>
    <p:sldId id="307" r:id="rId36"/>
    <p:sldId id="306" r:id="rId37"/>
    <p:sldId id="305" r:id="rId38"/>
    <p:sldId id="304" r:id="rId39"/>
    <p:sldId id="303" r:id="rId40"/>
    <p:sldId id="299" r:id="rId41"/>
    <p:sldId id="300" r:id="rId42"/>
    <p:sldId id="301" r:id="rId43"/>
    <p:sldId id="330" r:id="rId44"/>
    <p:sldId id="321" r:id="rId45"/>
    <p:sldId id="322" r:id="rId46"/>
    <p:sldId id="302" r:id="rId47"/>
    <p:sldId id="323" r:id="rId48"/>
    <p:sldId id="324" r:id="rId49"/>
    <p:sldId id="325" r:id="rId50"/>
    <p:sldId id="326" r:id="rId51"/>
    <p:sldId id="327" r:id="rId52"/>
    <p:sldId id="328" r:id="rId53"/>
    <p:sldId id="331" r:id="rId5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730" autoAdjust="0"/>
    <p:restoredTop sz="94713" autoAdjust="0"/>
  </p:normalViewPr>
  <p:slideViewPr>
    <p:cSldViewPr>
      <p:cViewPr>
        <p:scale>
          <a:sx n="66" d="100"/>
          <a:sy n="66" d="100"/>
        </p:scale>
        <p:origin x="-197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610AC5E-5E74-43E6-B823-6BABF12F5748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62F1D7-29E5-4F84-8831-09681E6E1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187128"/>
      </p:ext>
    </p:extLst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9069-31D2-4CE4-8D33-FE23B1830682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2D39-9EC9-40B5-8738-74133360BBD3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750191"/>
      </p:ext>
    </p:extLst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5DC2-429C-4BD6-8B10-673D417974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59-23DF-4B27-BFE9-325B315291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400363"/>
      </p:ext>
    </p:extLst>
  </p:cSld>
  <p:clrMapOvr>
    <a:masterClrMapping/>
  </p:clrMapOvr>
  <p:transition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B0F0-574C-4FD3-B1B9-E2170D84222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87AC7-6FBE-46D8-A192-1AFF21777C7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524554"/>
      </p:ext>
    </p:extLst>
  </p:cSld>
  <p:clrMapOvr>
    <a:masterClrMapping/>
  </p:clrMapOvr>
  <p:transition advClick="0"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A664F4-9DAF-49FA-8FFC-A232753DDDFE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10BD4E-33E0-4966-979C-22831FECC7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287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B6B391-A983-4E9A-A5AD-6D79BC25149E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6614ED-8805-44C7-8A3C-312F8CFF56D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84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F4ADA0-095D-4276-9FE6-61F0EB8CDBB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A6B486-E00E-446D-9AF6-33237BC5191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5B5DE6-67FC-4BE1-BEAD-74C3DBA695DA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3669E4-C7CC-42E6-B09C-8DCEE54CF2D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55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9AF9-B3A5-4A3C-BD19-0408CED6587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0DB0-B555-403F-A1D9-B18036CCB7B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794740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70AE85-B3EA-4160-83AB-F54C7551D5E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60A3B3-8C6E-45DD-9F20-D0E656E082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971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DD32AD-358A-41F0-8BEC-9A30D5D4192E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7B8871D-4D9E-4251-A582-8B9379FFE16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88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1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846044D-C207-48DF-9DBC-82D50D2A2321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26.09.2014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0C23B11-14CF-43C8-84FC-A4949F35C83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76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4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24" Type="http://schemas.openxmlformats.org/officeDocument/2006/relationships/slide" Target="slide47.xml"/><Relationship Id="rId5" Type="http://schemas.openxmlformats.org/officeDocument/2006/relationships/slide" Target="slide6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10" Type="http://schemas.openxmlformats.org/officeDocument/2006/relationships/slide" Target="slide16.xml"/><Relationship Id="rId19" Type="http://schemas.openxmlformats.org/officeDocument/2006/relationships/slide" Target="slide3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7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4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3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4849" y="692696"/>
            <a:ext cx="80668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Комсомольск-на-Амуре</a:t>
            </a:r>
            <a:b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школьников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посвященная дню города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да\Desktop\Комсомольск-на-Амуре\komintern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  <p:pic>
        <p:nvPicPr>
          <p:cNvPr id="9219" name="Picture 3" descr="C:\Users\люда\Desktop\Комсомольск-на-Амуре\komintern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3571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пароходы «Коминтерн» и «Колумб»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Багетная рамка 4">
            <a:hlinkClick r:id="rId4" action="ppaction://hlinksldjump"/>
          </p:cNvPr>
          <p:cNvSpPr/>
          <p:nvPr/>
        </p:nvSpPr>
        <p:spPr>
          <a:xfrm>
            <a:off x="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очек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150114"/>
            <a:ext cx="3247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 Ленина 11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>
            <a:hlinkClick r:id="rId3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очек\Desktop\реч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844824"/>
            <a:ext cx="5902694" cy="35730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3195630" cy="803268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Набережная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>
            <a:hlinkClick r:id="rId3" action="ppaction://hlinksldjump"/>
          </p:cNvPr>
          <p:cNvSpPr/>
          <p:nvPr/>
        </p:nvSpPr>
        <p:spPr>
          <a:xfrm>
            <a:off x="71628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мен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04664"/>
            <a:ext cx="9144000" cy="60336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написано на этом памятнике?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Кому воздвигнут этот памятник и где он находится?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  <p:pic>
        <p:nvPicPr>
          <p:cNvPr id="2050" name="Picture 2" descr="C:\Users\Людочек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5734000" cy="42877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686800" cy="8382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«Неофициальный» символ города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Его название и на пересечении каких улиц он находится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люда\Desktop\пам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714744" cy="34739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14290"/>
            <a:ext cx="5205418" cy="28575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Памятник военным строителям, участникам лыжного перехода 1934 года в яблоневом саду у драматического театра</a:t>
            </a:r>
            <a:endParaRPr lang="ru-RU" sz="2800" dirty="0"/>
          </a:p>
        </p:txBody>
      </p:sp>
      <p:pic>
        <p:nvPicPr>
          <p:cNvPr id="3076" name="Picture 4" descr="C:\Users\люда\Desktop\Комсомольск-на-Амуре\Памятники\Памятник комсомольцам 30-х годов у Дома молодеж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500438"/>
            <a:ext cx="4857752" cy="3357562"/>
          </a:xfrm>
          <a:prstGeom prst="rect">
            <a:avLst/>
          </a:prstGeom>
          <a:noFill/>
        </p:spPr>
      </p:pic>
      <p:pic>
        <p:nvPicPr>
          <p:cNvPr id="3077" name="Picture 5" descr="C:\Users\люда\Desktop\Комсомольск-на-Амуре\Памятники\Памятник военным строителям, участникам лыжного перехода 1934 года в яблоневом саду у драматического театр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00439"/>
            <a:ext cx="4214812" cy="3357562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5357818" y="64008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юда\Desktop\pamyatnik_gagarinu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3714752"/>
            <a:ext cx="5000628" cy="3143249"/>
          </a:xfrm>
          <a:prstGeom prst="rect">
            <a:avLst/>
          </a:prstGeom>
          <a:noFill/>
        </p:spPr>
      </p:pic>
      <p:pic>
        <p:nvPicPr>
          <p:cNvPr id="5124" name="Picture 4" descr="C:\Users\люда\Desktop\0_683a3_f458dd70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0"/>
            <a:ext cx="5000628" cy="3714752"/>
          </a:xfrm>
          <a:prstGeom prst="rect">
            <a:avLst/>
          </a:prstGeom>
          <a:noFill/>
        </p:spPr>
      </p:pic>
      <p:pic>
        <p:nvPicPr>
          <p:cNvPr id="5122" name="Picture 2" descr="C:\Users\люда\Desktop\stela_homenk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143372" cy="37147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8"/>
            <a:ext cx="4000464" cy="2857520"/>
          </a:xfrm>
        </p:spPr>
        <p:txBody>
          <a:bodyPr>
            <a:normAutofit fontScale="85000" lnSpcReduction="20000"/>
          </a:bodyPr>
          <a:lstStyle/>
          <a:p>
            <a:pPr indent="342900" algn="just">
              <a:spcBef>
                <a:spcPts val="0"/>
              </a:spcBef>
              <a:buNone/>
            </a:pPr>
            <a:r>
              <a:rPr lang="ru-RU" dirty="0" smtClean="0"/>
              <a:t>Идея увековечения памяти этого человека принадлежит первостроителям города, давших  его имя одному из будущих проспектов. О ком идет речь?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а\Desktop\Комсомольск-на-Амуре\Памятники\IMG_03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980728"/>
            <a:ext cx="6429375" cy="4822031"/>
          </a:xfrm>
          <a:prstGeom prst="rect">
            <a:avLst/>
          </a:prstGeom>
          <a:noFill/>
        </p:spPr>
      </p:pic>
      <p:sp>
        <p:nvSpPr>
          <p:cNvPr id="3" name="Багетная рамка 2">
            <a:hlinkClick r:id="rId3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первостроителям, на  набережной реки Амур</a:t>
            </a:r>
            <a:endParaRPr lang="ru-RU" dirty="0"/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671514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На игровое поле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юдочек\Desktop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4922093" cy="48929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8774365"/>
              </p:ext>
            </p:extLst>
          </p:nvPr>
        </p:nvGraphicFramePr>
        <p:xfrm>
          <a:off x="1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2545"/>
                <a:gridCol w="1461654"/>
                <a:gridCol w="1524000"/>
                <a:gridCol w="1420091"/>
                <a:gridCol w="1662545"/>
                <a:gridCol w="1413164"/>
              </a:tblGrid>
              <a:tr h="1645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Страницы истории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46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Памятники города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rgbClr val="C00000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</a:t>
                      </a:r>
                      <a:endParaRPr lang="ru-RU" sz="2800" u="sng" baseline="0" dirty="0"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rgbClr val="C00000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</a:t>
                      </a:r>
                      <a:endParaRPr lang="ru-RU" sz="2800" u="sng" baseline="0" dirty="0"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rgbClr val="C00000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</a:t>
                      </a:r>
                      <a:endParaRPr lang="ru-RU" sz="2800" u="sng" baseline="0" dirty="0"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rgbClr val="C00000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</a:t>
                      </a:r>
                      <a:endParaRPr lang="ru-RU" sz="2800" u="sng" baseline="0" dirty="0"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rgbClr val="C00000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</a:t>
                      </a:r>
                      <a:endParaRPr lang="ru-RU" sz="2800" u="sng" baseline="0" dirty="0"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434549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Животный мир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282579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Мир растений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2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4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5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048698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2800" u="sng" kern="1200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2" action="ppaction://hlinksldjump"/>
                        </a:rPr>
                        <a:t>1</a:t>
                      </a:r>
                      <a:endParaRPr kumimoji="0" lang="ru-RU" sz="2800" u="sng" kern="1200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hlinkClick r:id="rId12" action="ppaction://hlinksldjump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2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3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4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u="sng" baseline="0" dirty="0" smtClean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u="sng" baseline="0" dirty="0" smtClean="0">
                          <a:solidFill>
                            <a:schemeClr val="tx1"/>
                          </a:solidFill>
                          <a:uFillTx/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5</a:t>
                      </a:r>
                      <a:endParaRPr lang="ru-RU" sz="2800" u="sng" baseline="0" dirty="0">
                        <a:solidFill>
                          <a:schemeClr val="tx1"/>
                        </a:solidFill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очек\Desktop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64526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Дом со шпилем, ул. Ленина</a:t>
            </a:r>
          </a:p>
          <a:p>
            <a:r>
              <a:rPr lang="ru-RU" sz="32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и проспект Октябрьский</a:t>
            </a:r>
          </a:p>
        </p:txBody>
      </p:sp>
      <p:sp>
        <p:nvSpPr>
          <p:cNvPr id="4" name="Багетная рамка 3">
            <a:hlinkClick r:id="rId3" action="ppaction://hlinksldjump"/>
          </p:cNvPr>
          <p:cNvSpPr/>
          <p:nvPr/>
        </p:nvSpPr>
        <p:spPr>
          <a:xfrm>
            <a:off x="6643702" y="5857892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очек\Desktop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7848872" cy="5517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Багетная рамка 3">
            <a:hlinkClick r:id="rId3" action="ppaction://hlinksldjump"/>
          </p:cNvPr>
          <p:cNvSpPr/>
          <p:nvPr/>
        </p:nvSpPr>
        <p:spPr>
          <a:xfrm>
            <a:off x="6858016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r>
              <a:rPr lang="ru-RU" dirty="0" smtClean="0"/>
              <a:t>Памятник ЛЕНИНУ. </a:t>
            </a:r>
            <a:endParaRPr lang="ru-RU" dirty="0"/>
          </a:p>
        </p:txBody>
      </p:sp>
      <p:sp>
        <p:nvSpPr>
          <p:cNvPr id="5" name="Багетная рамка 4">
            <a:hlinkClick r:id="rId2" action="ppaction://hlinksldjump"/>
          </p:cNvPr>
          <p:cNvSpPr/>
          <p:nvPr/>
        </p:nvSpPr>
        <p:spPr>
          <a:xfrm>
            <a:off x="6929454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На игровое поле</a:t>
            </a:r>
            <a:endParaRPr lang="ru-RU" dirty="0"/>
          </a:p>
        </p:txBody>
      </p:sp>
      <p:pic>
        <p:nvPicPr>
          <p:cNvPr id="3" name="Picture 2" descr="C:\Users\Людочек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64704"/>
            <a:ext cx="3888432" cy="61123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да\Desktop\by_contemplicit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4214810" cy="36879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301148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хищник в длину достигает 2-х метров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да\Desktop\29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0"/>
            <a:ext cx="4286248" cy="3429000"/>
          </a:xfrm>
          <a:prstGeom prst="rect">
            <a:avLst/>
          </a:prstGeom>
          <a:noFill/>
        </p:spPr>
      </p:pic>
      <p:pic>
        <p:nvPicPr>
          <p:cNvPr id="1028" name="Picture 4" descr="C:\Users\люда\Desktop\227516-58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23946" y="3357562"/>
            <a:ext cx="4920053" cy="3500438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971924" cy="2940048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Амурский тигр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люда\Desktop\Комсомольск-на-Амуре\Животные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9952" y="1772816"/>
            <a:ext cx="4143372" cy="3786190"/>
          </a:xfrm>
          <a:prstGeom prst="rect">
            <a:avLst/>
          </a:prstGeom>
          <a:noFill/>
        </p:spPr>
      </p:pic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3357554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люда\Desktop\Комсомольск-на-Амуре\Животные\images (3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2780928"/>
            <a:ext cx="4857752" cy="39290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Длина тела этого животного 75—90 см, Обитает  в Большехехцирском  и Уссурийском заповедниках. </a:t>
            </a:r>
            <a:b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Китайцы называют этого животного «денежным» из-за того, что его пятна напоминают старинные китайские монеты.</a:t>
            </a:r>
            <a:endParaRPr lang="ru-RU" sz="28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а\Desktop\1327639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2276872"/>
            <a:ext cx="3559392" cy="15716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</a:rPr>
              <a:t>Амурский лесной кот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6300192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юда\Desktop\rib_fil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556792"/>
            <a:ext cx="4500562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птица находится на грани исчезновения Это обитатель лесовМаньчжурии, Приамурья и Приморья, Японии.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14884"/>
            <a:ext cx="340042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Рыбный филин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люда\Desktop\Комсомольск-на-Амуре\Животные\рыбн филин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0"/>
            <a:ext cx="5286380" cy="6858000"/>
          </a:xfrm>
          <a:prstGeom prst="rect">
            <a:avLst/>
          </a:prstGeom>
          <a:noFill/>
        </p:spPr>
      </p:pic>
      <p:sp>
        <p:nvSpPr>
          <p:cNvPr id="5" name="Багетная рамка 4">
            <a:hlinkClick r:id="rId3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зовут этого хищного зверька?</a:t>
            </a:r>
            <a:endParaRPr lang="ru-RU" dirty="0"/>
          </a:p>
        </p:txBody>
      </p:sp>
      <p:pic>
        <p:nvPicPr>
          <p:cNvPr id="7171" name="Picture 3" descr="C:\Users\люда\Desktop\4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77436"/>
            <a:ext cx="4429124" cy="4680564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191528" cy="37444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 какого завода началась история города?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а\Desktop\harz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0"/>
            <a:ext cx="342899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11430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2981316" cy="2471734"/>
          </a:xfrm>
        </p:spPr>
        <p:txBody>
          <a:bodyPr/>
          <a:lstStyle/>
          <a:p>
            <a:r>
              <a:rPr lang="ru-RU" dirty="0" smtClean="0"/>
              <a:t>Что объединяет этих животных?</a:t>
            </a:r>
            <a:endParaRPr lang="ru-RU" dirty="0"/>
          </a:p>
        </p:txBody>
      </p:sp>
      <p:pic>
        <p:nvPicPr>
          <p:cNvPr id="9218" name="Picture 2" descr="C:\Users\люда\Desktop\red-volk_win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14686"/>
            <a:ext cx="4357686" cy="3643314"/>
          </a:xfrm>
          <a:prstGeom prst="rect">
            <a:avLst/>
          </a:prstGeom>
          <a:noFill/>
        </p:spPr>
      </p:pic>
      <p:pic>
        <p:nvPicPr>
          <p:cNvPr id="9219" name="Picture 3" descr="C:\Users\люда\Desktop\solongoj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084" y="0"/>
            <a:ext cx="5857916" cy="3286124"/>
          </a:xfrm>
          <a:prstGeom prst="rect">
            <a:avLst/>
          </a:prstGeom>
          <a:noFill/>
        </p:spPr>
      </p:pic>
      <p:pic>
        <p:nvPicPr>
          <p:cNvPr id="9220" name="Picture 4" descr="C:\Users\люда\Desktop\Комсомольск-на-Амуре\Животные\imag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5" y="3593942"/>
            <a:ext cx="4357686" cy="3264058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Красная книга Хабаровского края</a:t>
            </a:r>
            <a:endParaRPr lang="ru-RU" dirty="0"/>
          </a:p>
        </p:txBody>
      </p:sp>
      <p:pic>
        <p:nvPicPr>
          <p:cNvPr id="10242" name="Picture 2" descr="C:\Users\люд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571612"/>
            <a:ext cx="4714908" cy="4714908"/>
          </a:xfrm>
          <a:prstGeom prst="rect">
            <a:avLst/>
          </a:prstGeom>
          <a:noFill/>
        </p:spPr>
      </p:pic>
      <p:sp>
        <p:nvSpPr>
          <p:cNvPr id="4" name="Багетная рамка 3">
            <a:hlinkClick r:id="rId3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Период активного цветения этого растения в городах как будто заново начинается зима </a:t>
            </a:r>
            <a:endParaRPr lang="ru-RU" dirty="0"/>
          </a:p>
        </p:txBody>
      </p:sp>
      <p:pic>
        <p:nvPicPr>
          <p:cNvPr id="3074" name="Picture 2" descr="C:\Users\люда\Desktop\Комсомольск-на-Амуре\3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93214"/>
            <a:ext cx="5286380" cy="3964785"/>
          </a:xfrm>
          <a:prstGeom prst="rect">
            <a:avLst/>
          </a:prstGeom>
          <a:noFill/>
        </p:spPr>
      </p:pic>
      <p:pic>
        <p:nvPicPr>
          <p:cNvPr id="5" name="Рисунок 4" descr="225px-Illustration_Populus_nigra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4319" y="1714464"/>
            <a:ext cx="3919681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трелка вправо 5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457200"/>
            <a:ext cx="3776658" cy="8382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Тополь</a:t>
            </a:r>
            <a:endParaRPr lang="ru-RU" sz="7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C:\Users\люда\Desktop\Комсомольск-на-Амуре\0900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60645" cy="6858000"/>
          </a:xfrm>
          <a:prstGeom prst="rect">
            <a:avLst/>
          </a:prstGeom>
          <a:noFill/>
        </p:spPr>
      </p:pic>
      <p:sp>
        <p:nvSpPr>
          <p:cNvPr id="5" name="Багетная рамка 4">
            <a:hlinkClick r:id="rId3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Единственное хвойное растение, которое сбрасывает  иголки</a:t>
            </a:r>
            <a:endParaRPr lang="ru-RU" dirty="0"/>
          </a:p>
        </p:txBody>
      </p:sp>
      <p:pic>
        <p:nvPicPr>
          <p:cNvPr id="4098" name="Picture 2" descr="C:\Users\люда\Desktop\Listvennitsa-evropeyskaya-Repen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5500702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5791200" y="64008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очек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люда\Desktop\rphybemyolq rtiexcyn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571868" cy="26789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43372" y="357166"/>
            <a:ext cx="4685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Лиственница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7" name="Багетная рамка 6">
            <a:hlinkClick r:id="rId4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а\Desktop\news101_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0"/>
            <a:ext cx="5072066" cy="3017846"/>
          </a:xfrm>
        </p:spPr>
        <p:txBody>
          <a:bodyPr>
            <a:normAutofit/>
          </a:bodyPr>
          <a:lstStyle/>
          <a:p>
            <a:pPr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Не заботясь о погоде,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сарафане белом ходит,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А в один из теплых дней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Май сережки дарит ей.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люда\Desktop\265px-Betula_pendula_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4" name="Багетная рамка 3">
            <a:hlinkClick r:id="rId3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00562" y="0"/>
            <a:ext cx="2105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97278"/>
            <a:ext cx="4429124" cy="3160722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Кудри в речку опустила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 чём-то загрустила,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 чём она грустит,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Никому не говорит.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люда\Desktop\Фото Сергея Замесова\аллея по орджоникидз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5672"/>
            <a:ext cx="4857753" cy="6852328"/>
          </a:xfrm>
          <a:prstGeom prst="rect">
            <a:avLst/>
          </a:prstGeom>
          <a:noFill/>
        </p:spPr>
      </p:pic>
      <p:pic>
        <p:nvPicPr>
          <p:cNvPr id="4099" name="Picture 3" descr="D:\фото\Маго\P10303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286248" cy="3500462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686800" cy="838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дату когда высадились на амурском берегу около тысячи первых строителей будущего города. 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2250976" cy="8382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Ива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люда\Desktop\belaya-iv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4786314" cy="4929199"/>
          </a:xfrm>
          <a:prstGeom prst="rect">
            <a:avLst/>
          </a:prstGeom>
          <a:noFill/>
        </p:spPr>
      </p:pic>
      <p:sp>
        <p:nvSpPr>
          <p:cNvPr id="4" name="Багетная рамка 3">
            <a:hlinkClick r:id="rId4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000108"/>
            <a:ext cx="4338638" cy="2446342"/>
          </a:xfrm>
        </p:spPr>
        <p:txBody>
          <a:bodyPr>
            <a:normAutofit/>
          </a:bodyPr>
          <a:lstStyle/>
          <a:p>
            <a:pPr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FF00"/>
                </a:solidFill>
              </a:rPr>
              <a:t>Облако на ножке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У меня в ладошке.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Мне не утерпелось.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Дунул - разлетелось.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758" y="785794"/>
            <a:ext cx="1338242" cy="5615006"/>
          </a:xfrm>
        </p:spPr>
        <p:txBody>
          <a:bodyPr vert="wordArtVert"/>
          <a:lstStyle/>
          <a:p>
            <a:r>
              <a:rPr lang="ru-RU" dirty="0" smtClean="0"/>
              <a:t>одуванчик</a:t>
            </a:r>
            <a:endParaRPr lang="ru-RU" dirty="0"/>
          </a:p>
        </p:txBody>
      </p:sp>
      <p:pic>
        <p:nvPicPr>
          <p:cNvPr id="1027" name="Picture 3" descr="C:\Users\люда\Desktop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001024" cy="6849174"/>
          </a:xfrm>
          <a:prstGeom prst="rect">
            <a:avLst/>
          </a:prstGeom>
          <a:noFill/>
        </p:spPr>
      </p:pic>
      <p:sp>
        <p:nvSpPr>
          <p:cNvPr id="4" name="Багетная рамка 3">
            <a:hlinkClick r:id="rId3" action="ppaction://hlinksldjump"/>
          </p:cNvPr>
          <p:cNvSpPr/>
          <p:nvPr/>
        </p:nvSpPr>
        <p:spPr>
          <a:xfrm>
            <a:off x="528638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Documents and Settings\Ludmila\Рабочий стол\хариус а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429000"/>
            <a:ext cx="47863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Содержимое 1"/>
          <p:cNvSpPr>
            <a:spLocks noGrp="1"/>
          </p:cNvSpPr>
          <p:nvPr>
            <p:ph idx="1"/>
          </p:nvPr>
        </p:nvSpPr>
        <p:spPr>
          <a:xfrm>
            <a:off x="395288" y="3643313"/>
            <a:ext cx="4033836" cy="3000375"/>
          </a:xfrm>
        </p:spPr>
        <p:txBody>
          <a:bodyPr/>
          <a:lstStyle/>
          <a:p>
            <a:pPr indent="-4763" eaLnBrk="1" hangingPunct="1">
              <a:buFont typeface="Wingdings 3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рыб, </a:t>
            </a:r>
          </a:p>
          <a:p>
            <a:pPr indent="-4763" eaLnBrk="1" hangingPunct="1">
              <a:buFont typeface="Wingdings 3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живущих в реках,</a:t>
            </a:r>
          </a:p>
          <a:p>
            <a:pPr indent="-4763" eaLnBrk="1" hangingPunct="1">
              <a:buFont typeface="Wingdings 3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расположенных в Амуре</a:t>
            </a:r>
          </a:p>
        </p:txBody>
      </p:sp>
      <p:pic>
        <p:nvPicPr>
          <p:cNvPr id="62468" name="Picture 3" descr="C:\Documents and Settings\Ludmila\Рабочий стол\желтощек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43576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4" descr="C:\Documents and Settings\Ludmila\Рабочий стол\tolstolob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0"/>
            <a:ext cx="475456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642910" y="6215082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ОТВЕТ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424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Содержимое 3" descr="C:\Documents and Settings\Ludmila\Рабочий стол\хариус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7188" y="1357313"/>
            <a:ext cx="3357562" cy="19288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хариус</a:t>
            </a:r>
            <a:endParaRPr lang="ru-RU" dirty="0"/>
          </a:p>
        </p:txBody>
      </p:sp>
      <p:pic>
        <p:nvPicPr>
          <p:cNvPr id="63492" name="Рисунок 4" descr="C:\Documents and Settings\Ludmila\Рабочий стол\2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21443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4875" y="428625"/>
            <a:ext cx="3786188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толстолоб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25" y="3573463"/>
            <a:ext cx="4616450" cy="72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желтощек</a:t>
            </a:r>
          </a:p>
        </p:txBody>
      </p:sp>
      <p:pic>
        <p:nvPicPr>
          <p:cNvPr id="63495" name="Рисунок 7" descr="C:\Documents and Settings\Ludmila\Рабочий стол\желтоще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63" y="4652963"/>
            <a:ext cx="442753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агетная рамка 9">
            <a:hlinkClick r:id="rId5" action="ppaction://hlinksldjump"/>
          </p:cNvPr>
          <p:cNvSpPr/>
          <p:nvPr/>
        </p:nvSpPr>
        <p:spPr>
          <a:xfrm>
            <a:off x="6643702" y="5786454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На игровое поле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8682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288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китайская плотва или ___________ — вид рыб семейства карповых. В России — редкий вид, находящийся под угрозой исчезновения, в Китае — объект промысла. </a:t>
            </a:r>
            <a:endParaRPr lang="ru-RU" sz="2800" dirty="0"/>
          </a:p>
        </p:txBody>
      </p:sp>
      <p:pic>
        <p:nvPicPr>
          <p:cNvPr id="4" name="Picture 2" descr="C:\Users\dima\Desktop\много варвары\Chern-amur_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429000"/>
            <a:ext cx="7000924" cy="2857520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люда\Desktop\578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340768"/>
            <a:ext cx="6097587" cy="3714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372" y="260648"/>
            <a:ext cx="3552820" cy="838200"/>
          </a:xfrm>
        </p:spPr>
        <p:txBody>
          <a:bodyPr/>
          <a:lstStyle/>
          <a:p>
            <a:r>
              <a:rPr lang="ru-RU" dirty="0" smtClean="0"/>
              <a:t>Черный Амур</a:t>
            </a:r>
            <a:endParaRPr lang="ru-RU" dirty="0"/>
          </a:p>
        </p:txBody>
      </p:sp>
      <p:sp>
        <p:nvSpPr>
          <p:cNvPr id="5" name="Багетная рамка 4">
            <a:hlinkClick r:id="rId3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Какая Самая крупная рыба, обитающая в реке амур?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  <p:pic>
        <p:nvPicPr>
          <p:cNvPr id="2050" name="Picture 2" descr="C:\Users\Людочек\Desktop\Рисуно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340768"/>
            <a:ext cx="6336704" cy="4738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люда\Desktop\Huso-dauric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3129948"/>
            <a:ext cx="5643570" cy="37280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4133848" cy="838200"/>
          </a:xfrm>
        </p:spPr>
        <p:txBody>
          <a:bodyPr/>
          <a:lstStyle/>
          <a:p>
            <a:r>
              <a:rPr lang="ru-RU" dirty="0" smtClean="0"/>
              <a:t>Калуга</a:t>
            </a:r>
            <a:endParaRPr lang="ru-RU" dirty="0"/>
          </a:p>
        </p:txBody>
      </p:sp>
      <p:sp>
        <p:nvSpPr>
          <p:cNvPr id="5" name="Багетная рамка 4">
            <a:hlinkClick r:id="rId3" action="ppaction://hlinksldjump"/>
          </p:cNvPr>
          <p:cNvSpPr/>
          <p:nvPr/>
        </p:nvSpPr>
        <p:spPr>
          <a:xfrm>
            <a:off x="500034" y="5786454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6861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мелкая рыбка размером до 8–10 см с массой тела всего в 1–1,5 г, обладающая удлиненным, голым телом с приплюснутой головой, при жизни почти прозрачная (откуда, вероятно, и происходит ее столь необычное, “кулинарное” русское название).</a:t>
            </a:r>
            <a:endParaRPr lang="ru-RU" dirty="0"/>
          </a:p>
        </p:txBody>
      </p:sp>
      <p:pic>
        <p:nvPicPr>
          <p:cNvPr id="10242" name="Picture 2" descr="C:\Users\люда\Desktop\Phyal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357694"/>
            <a:ext cx="7929618" cy="2119323"/>
          </a:xfrm>
          <a:prstGeom prst="rect">
            <a:avLst/>
          </a:prstGeom>
          <a:noFill/>
        </p:spPr>
      </p:pic>
      <p:sp>
        <p:nvSpPr>
          <p:cNvPr id="4" name="Стрелка вправо 3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340768"/>
            <a:ext cx="78190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4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Как назывались пароходы, </a:t>
            </a:r>
          </a:p>
          <a:p>
            <a:pPr>
              <a:spcBef>
                <a:spcPct val="0"/>
              </a:spcBef>
            </a:pPr>
            <a:r>
              <a:rPr lang="ru-RU" sz="4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на которых прибыли первые </a:t>
            </a:r>
          </a:p>
          <a:p>
            <a:pPr>
              <a:spcBef>
                <a:spcPct val="0"/>
              </a:spcBef>
            </a:pPr>
            <a:r>
              <a:rPr lang="ru-RU" sz="4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строители города?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люда\Desktop\24-_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3759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58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Рыба лапша</a:t>
            </a:r>
            <a:endParaRPr lang="ru-RU" dirty="0"/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8040" y="0"/>
            <a:ext cx="5695960" cy="2089151"/>
          </a:xfrm>
        </p:spPr>
        <p:txBody>
          <a:bodyPr/>
          <a:lstStyle/>
          <a:p>
            <a:pPr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На дне, где тихо и темно,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Лежит усатое бревно.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  <p:pic>
        <p:nvPicPr>
          <p:cNvPr id="1026" name="Picture 2" descr="C:\Users\Людочек\Desktop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196752"/>
            <a:ext cx="6305301" cy="47395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14884"/>
            <a:ext cx="8686800" cy="838200"/>
          </a:xfrm>
        </p:spPr>
        <p:txBody>
          <a:bodyPr/>
          <a:lstStyle/>
          <a:p>
            <a:r>
              <a:rPr lang="ru-RU" dirty="0" smtClean="0"/>
              <a:t>Сом</a:t>
            </a:r>
            <a:endParaRPr lang="ru-RU" dirty="0"/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5214942" y="5786454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На игровое поле</a:t>
            </a:r>
            <a:endParaRPr lang="ru-RU" dirty="0"/>
          </a:p>
        </p:txBody>
      </p:sp>
      <p:pic>
        <p:nvPicPr>
          <p:cNvPr id="1026" name="Picture 2" descr="C:\Users\Людочек\Desktop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052736"/>
            <a:ext cx="7914220" cy="30561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686800" cy="8382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ноября 1932 года в обычной деревенской избе совсем тогда ещё молодого Комсомольска открылась первая городская школа. Её первым директором и учителем становится Александр Матвеевич Грачёв, известный дальневосточный писатель. Скажите, как сейчас называется эта школа и где она находится?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приезду строителей в село Пермское, в нем была одна улица. Как писала городская газета в 1937 году «в память того дня, когда маршал Советского Союза В.К.Блюхер участвовал в закладке завода, горсовет намечает назвать Пермскую улицу Набережной им Блюхера». Но в 1938 году Блюхер был арестован,  и у улицы осталось одно название</a:t>
            </a:r>
            <a:endParaRPr lang="ru-RU" sz="32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486400" y="6172200"/>
            <a:ext cx="3352800" cy="4572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ОТВЕТ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очек\Desktop\асз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агетная рамка 4">
            <a:hlinkClick r:id="rId3" action="ppaction://hlinksldjump"/>
          </p:cNvPr>
          <p:cNvSpPr/>
          <p:nvPr/>
        </p:nvSpPr>
        <p:spPr>
          <a:xfrm>
            <a:off x="7010400" y="6019800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а\Desktop\Комсомольск-на-Амуре\Проспект имени Сталина в 1955 году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64904"/>
            <a:ext cx="5773918" cy="3733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0" y="3352800"/>
            <a:ext cx="3352800" cy="32766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МАЯ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1932 ГОДА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6929454" y="5857892"/>
            <a:ext cx="1981200" cy="8382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 игровое поле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4055</TotalTime>
  <Words>533</Words>
  <Application>Microsoft Office PowerPoint</Application>
  <PresentationFormat>Экран (4:3)</PresentationFormat>
  <Paragraphs>167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54" baseType="lpstr">
      <vt:lpstr>Открытая</vt:lpstr>
      <vt:lpstr>Трек</vt:lpstr>
      <vt:lpstr>Слайд 1</vt:lpstr>
      <vt:lpstr>Слайд 2</vt:lpstr>
      <vt:lpstr>Слайд 3</vt:lpstr>
      <vt:lpstr>Назовите дату когда высадились на амурском берегу около тысячи первых строителей будущего города. </vt:lpstr>
      <vt:lpstr>Слайд 5</vt:lpstr>
      <vt:lpstr>2 ноября 1932 года в обычной деревенской избе совсем тогда ещё молодого Комсомольска открылась первая городская школа. Её первым директором и учителем становится Александр Матвеевич Грачёв, известный дальневосточный писатель. Скажите, как сейчас называется эта школа и где она находится?</vt:lpstr>
      <vt:lpstr>К приезду строителей в село Пермское, в нем была одна улица. Как писала городская газета в 1937 году «в память того дня, когда маршал Советского Союза В.К.Блюхер участвовал в закладке завода, горсовет намечает назвать Пермскую улицу Набережной им Блюхера». Но в 1938 году Блюхер был арестован,  и у улицы осталось одно название</vt:lpstr>
      <vt:lpstr>Слайд 8</vt:lpstr>
      <vt:lpstr>10 МАЯ 1932 ГОДА</vt:lpstr>
      <vt:lpstr>пароходы «Коминтерн» и «Колумб»</vt:lpstr>
      <vt:lpstr>Слайд 11</vt:lpstr>
      <vt:lpstr>Слайд 12</vt:lpstr>
      <vt:lpstr>Что написано на этом памятнике?</vt:lpstr>
      <vt:lpstr>Кому воздвигнут этот памятник и где он находится?</vt:lpstr>
      <vt:lpstr>«Неофициальный» символ города Его название и на пересечении каких улиц он находится</vt:lpstr>
      <vt:lpstr>Памятник военным строителям, участникам лыжного перехода 1934 года в яблоневом саду у драматического театра</vt:lpstr>
      <vt:lpstr>Слайд 17</vt:lpstr>
      <vt:lpstr>Слайд 18</vt:lpstr>
      <vt:lpstr>Памятник первостроителям, на  набережной реки Амур</vt:lpstr>
      <vt:lpstr>Слайд 20</vt:lpstr>
      <vt:lpstr>Слайд 21</vt:lpstr>
      <vt:lpstr>Памятник ЛЕНИНУ. </vt:lpstr>
      <vt:lpstr>Этот хищник в длину достигает 2-х метров</vt:lpstr>
      <vt:lpstr>Амурский тигр</vt:lpstr>
      <vt:lpstr> Длина тела этого животного 75—90 см, Обитает  в Большехехцирском  и Уссурийском заповедниках.  Китайцы называют этого животного «денежным» из-за того, что его пятна напоминают старинные китайские монеты.</vt:lpstr>
      <vt:lpstr>Слайд 26</vt:lpstr>
      <vt:lpstr>Эта птица находится на грани исчезновения Это обитатель лесовМаньчжурии, Приамурья и Приморья, Японии. </vt:lpstr>
      <vt:lpstr>Рыбный филин</vt:lpstr>
      <vt:lpstr>Как зовут этого хищного зверька?</vt:lpstr>
      <vt:lpstr>Слайд 30</vt:lpstr>
      <vt:lpstr>Что объединяет этих животных?</vt:lpstr>
      <vt:lpstr>Красная книга Хабаровского края</vt:lpstr>
      <vt:lpstr>В Период активного цветения этого растения в городах как будто заново начинается зима </vt:lpstr>
      <vt:lpstr>Тополь</vt:lpstr>
      <vt:lpstr>Единственное хвойное растение, которое сбрасывает  иголки</vt:lpstr>
      <vt:lpstr>Слайд 36</vt:lpstr>
      <vt:lpstr>Слайд 37</vt:lpstr>
      <vt:lpstr>Слайд 38</vt:lpstr>
      <vt:lpstr>Слайд 39</vt:lpstr>
      <vt:lpstr>Ива</vt:lpstr>
      <vt:lpstr>Слайд 41</vt:lpstr>
      <vt:lpstr>одуванчик</vt:lpstr>
      <vt:lpstr>Слайд 43</vt:lpstr>
      <vt:lpstr>хариус</vt:lpstr>
      <vt:lpstr>китайская плотва или ___________ — вид рыб семейства карповых. В России — редкий вид, находящийся под угрозой исчезновения, в Китае — объект промысла. </vt:lpstr>
      <vt:lpstr>Черный Амур</vt:lpstr>
      <vt:lpstr>Какая Самая крупная рыба, обитающая в реке амур?</vt:lpstr>
      <vt:lpstr>Калуга</vt:lpstr>
      <vt:lpstr>мелкая рыбка размером до 8–10 см с массой тела всего в 1–1,5 г, обладающая удлиненным, голым телом с приплюснутой головой, при жизни почти прозрачная (откуда, вероятно, и происходит ее столь необычное, “кулинарное” русское название).</vt:lpstr>
      <vt:lpstr>Рыба лапша</vt:lpstr>
      <vt:lpstr>Слайд 51</vt:lpstr>
      <vt:lpstr>Сом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ЛюДоЧеК</dc:creator>
  <cp:lastModifiedBy>Людочек</cp:lastModifiedBy>
  <cp:revision>216</cp:revision>
  <dcterms:created xsi:type="dcterms:W3CDTF">2012-12-02T12:48:57Z</dcterms:created>
  <dcterms:modified xsi:type="dcterms:W3CDTF">2014-09-26T01:24:58Z</dcterms:modified>
</cp:coreProperties>
</file>