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9898"/>
            <a:ext cx="7910538" cy="2783350"/>
          </a:xfrm>
        </p:spPr>
        <p:txBody>
          <a:bodyPr>
            <a:noAutofit/>
          </a:bodyPr>
          <a:lstStyle/>
          <a:p>
            <a:r>
              <a:rPr lang="ru-RU" sz="6000" dirty="0" smtClean="0"/>
              <a:t>Тема: </a:t>
            </a:r>
            <a:br>
              <a:rPr lang="ru-RU" sz="6000" dirty="0" smtClean="0"/>
            </a:br>
            <a:r>
              <a:rPr lang="ru-RU" sz="4800" dirty="0" smtClean="0"/>
              <a:t>«Быть толерантным – это …»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572008"/>
            <a:ext cx="7406640" cy="1752600"/>
          </a:xfrm>
        </p:spPr>
        <p:txBody>
          <a:bodyPr/>
          <a:lstStyle/>
          <a:p>
            <a:r>
              <a:rPr lang="ru-RU" dirty="0" smtClean="0"/>
              <a:t>Классный час подготовила классный руководитель 5 «а» класса МБОУ СОШ п. Нивенское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11420"/>
          </a:xfrm>
        </p:spPr>
        <p:txBody>
          <a:bodyPr>
            <a:normAutofit/>
          </a:bodyPr>
          <a:lstStyle/>
          <a:p>
            <a:r>
              <a:rPr lang="ru-RU" dirty="0" smtClean="0"/>
              <a:t>16 ноября Международный день толерантности.</a:t>
            </a:r>
            <a:endParaRPr lang="ru-RU" dirty="0"/>
          </a:p>
        </p:txBody>
      </p:sp>
      <p:pic>
        <p:nvPicPr>
          <p:cNvPr id="4" name="Содержимое 3" descr="imgpreviewCAMB85V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496"/>
            <a:ext cx="3697312" cy="34052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такое толерантность?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Толера́нтность</a:t>
            </a:r>
            <a:r>
              <a:rPr lang="ru-RU" dirty="0" smtClean="0"/>
              <a:t> (от </a:t>
            </a:r>
            <a:r>
              <a:rPr lang="ru-RU" dirty="0" smtClean="0"/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tolerantia</a:t>
            </a:r>
            <a:r>
              <a:rPr lang="ru-RU" dirty="0" smtClean="0"/>
              <a:t> </a:t>
            </a:r>
            <a:r>
              <a:rPr lang="ru-RU" dirty="0" smtClean="0"/>
              <a:t>— терпение</a:t>
            </a:r>
            <a:r>
              <a:rPr lang="ru-RU" dirty="0" smtClean="0"/>
              <a:t>, терпеливость, добровольное перенесение страданий) —  </a:t>
            </a:r>
            <a:r>
              <a:rPr lang="ru-RU" dirty="0" smtClean="0"/>
              <a:t>это социологический термин</a:t>
            </a:r>
            <a:r>
              <a:rPr lang="ru-RU" dirty="0" smtClean="0"/>
              <a:t>, обозначающий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терпимость</a:t>
            </a:r>
            <a:r>
              <a:rPr lang="ru-RU" dirty="0" smtClean="0"/>
              <a:t> </a:t>
            </a:r>
            <a:r>
              <a:rPr lang="ru-RU" dirty="0" smtClean="0"/>
              <a:t>к иному </a:t>
            </a:r>
            <a:r>
              <a:rPr lang="ru-RU" dirty="0" smtClean="0"/>
              <a:t>мировоззрению, </a:t>
            </a:r>
            <a:r>
              <a:rPr lang="ru-RU" dirty="0" smtClean="0"/>
              <a:t>образу </a:t>
            </a:r>
            <a:r>
              <a:rPr lang="ru-RU" dirty="0" smtClean="0"/>
              <a:t>жизни, </a:t>
            </a:r>
            <a:r>
              <a:rPr lang="ru-RU" dirty="0" smtClean="0"/>
              <a:t>поведению и </a:t>
            </a:r>
            <a:r>
              <a:rPr lang="ru-RU" dirty="0" smtClean="0"/>
              <a:t>обычаям.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значит быть толерантным?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Принятие другого, каким он есть.</a:t>
            </a:r>
          </a:p>
          <a:p>
            <a:r>
              <a:rPr lang="ru-RU" dirty="0" smtClean="0"/>
              <a:t>Уважение прав других.</a:t>
            </a:r>
          </a:p>
          <a:p>
            <a:r>
              <a:rPr lang="ru-RU" dirty="0" smtClean="0"/>
              <a:t>Милосердие.</a:t>
            </a:r>
          </a:p>
          <a:p>
            <a:r>
              <a:rPr lang="ru-RU" dirty="0" smtClean="0"/>
              <a:t>Уважение человеческого достоинства.</a:t>
            </a:r>
          </a:p>
          <a:p>
            <a:r>
              <a:rPr lang="ru-RU" dirty="0" smtClean="0"/>
              <a:t>Сострадание.</a:t>
            </a:r>
          </a:p>
          <a:p>
            <a:r>
              <a:rPr lang="ru-RU" dirty="0" smtClean="0"/>
              <a:t>Терпимость к другим мнениям, верованиям, поведению </a:t>
            </a:r>
            <a:r>
              <a:rPr lang="ru-RU" dirty="0" err="1" smtClean="0"/>
              <a:t>итп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Сделав </a:t>
            </a:r>
            <a:r>
              <a:rPr lang="ru-RU" dirty="0" smtClean="0"/>
              <a:t>добро, человек сам становится лучше, чище, светлее. Если мы будем внимательны к любому человеку, с которым вступаем во взаимодействие, будь то случайный попутчик, бродяга или друг, - это и будет проявление </a:t>
            </a:r>
            <a:r>
              <a:rPr lang="ru-RU" dirty="0" smtClean="0"/>
              <a:t>доброты, терпимости.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Упражнение “Толерантная и </a:t>
            </a:r>
            <a:r>
              <a:rPr lang="ru-RU" sz="4000" b="1" dirty="0" err="1" smtClean="0"/>
              <a:t>интолерантная</a:t>
            </a:r>
            <a:r>
              <a:rPr lang="ru-RU" sz="4000" b="1" dirty="0" smtClean="0"/>
              <a:t> личности”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Терпение</a:t>
            </a:r>
            <a:r>
              <a:rPr lang="ru-RU" i="1" dirty="0" smtClean="0"/>
              <a:t>, чувство юмора, непонимание, уважение мнения других, игнорирование, эгоизм, доброжелательность, умение владеть собой, нетерпимость, выражение пренебрежения, раздражительность, умение слушать собеседника, равнодушие, цинизм, понимание и принятие, чуткость, любознательность, гуманизм, немотивированная агрессивность.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Мы разные, но мы должны дружить!</a:t>
            </a:r>
            <a:endParaRPr lang="ru-RU" dirty="0"/>
          </a:p>
        </p:txBody>
      </p:sp>
      <p:pic>
        <p:nvPicPr>
          <p:cNvPr id="4" name="Содержимое 3" descr="sob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4775" y="1943100"/>
            <a:ext cx="5080000" cy="3810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176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Тема:  «Быть толерантным – это …»</vt:lpstr>
      <vt:lpstr>16 ноября Международный день толерантности.</vt:lpstr>
      <vt:lpstr>Что же такое толерантность?</vt:lpstr>
      <vt:lpstr>Что значит быть толерантным?</vt:lpstr>
      <vt:lpstr>Слайд 5</vt:lpstr>
      <vt:lpstr>Упражнение “Толерантная и интолерантная личности” </vt:lpstr>
      <vt:lpstr>Мы разные, но мы должны дружить!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«Быть толерантным – это …»</dc:title>
  <dc:creator>Учитель</dc:creator>
  <cp:lastModifiedBy>Учитель</cp:lastModifiedBy>
  <cp:revision>7</cp:revision>
  <dcterms:created xsi:type="dcterms:W3CDTF">2014-04-24T21:33:11Z</dcterms:created>
  <dcterms:modified xsi:type="dcterms:W3CDTF">2014-04-24T22:50:29Z</dcterms:modified>
</cp:coreProperties>
</file>