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9489CA-BE9D-435C-9472-122EAAA3618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D8A524-85BD-4E42-BA05-A24D7EF0F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340768"/>
            <a:ext cx="6672282" cy="17859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цветников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472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ГКОУ РО школы – интерната VIII вида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с.Развильное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Греховодова О.П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9448" y="29200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Урок цветоводства и декоративного садоводства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3200400" cy="3712464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Это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сплошная посадка цветочных растений нескольких видов или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нескольних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сортов одного вида, занимающая большую территорию. По сути, это поле. Например, поле разноцветных тюльпанов.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rumvi.com/products/ebook/%D1%86%D0%B2%D0%B5%D1%82%D0%BD%D0%B8%D0%BA%D0%B8-%D0%B8-%D0%BA%D0%BB%D1%83%D0%BC%D0%B1%D1%8B/b1559994-6688-45d4-87b0-8b17daf90920/preview/i_01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24744"/>
            <a:ext cx="45365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24766" cy="939784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Массив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1124744"/>
            <a:ext cx="3686204" cy="4032448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Цветник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, оформленный на возвышенности натуральной или искусственной с декорированными камнями, имитирующий горный пейзаж.</a:t>
            </a:r>
          </a:p>
          <a:p>
            <a:endParaRPr lang="ru-RU" dirty="0"/>
          </a:p>
        </p:txBody>
      </p:sp>
      <p:pic>
        <p:nvPicPr>
          <p:cNvPr id="5" name="irc_mi" descr="http://original-garden.ru/wp-content/uploads/2010/08/x_b192393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939784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Альпийская горка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25828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 создании той или иной формы цветника следует учитывает цветовую гамму растений, их декоративность в разные сезоны года, а также предпочтения растений к свету, влаге и плодородности почвы. </a:t>
            </a:r>
            <a:endParaRPr lang="ru-RU" dirty="0"/>
          </a:p>
        </p:txBody>
      </p:sp>
      <p:pic>
        <p:nvPicPr>
          <p:cNvPr id="5" name="irc_mi" descr="http://www.superda4nik.ru/wp-content/uploads/2011/03/1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2" y="3241675"/>
            <a:ext cx="5562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32976" cy="9397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Вопросы для повторения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2857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1.Какие виды цветников вы знаете?</a:t>
            </a:r>
          </a:p>
          <a:p>
            <a:pPr>
              <a:lnSpc>
                <a:spcPct val="16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2. Как называются небольшие цветники различной геометрической формы?</a:t>
            </a:r>
          </a:p>
          <a:p>
            <a:pPr>
              <a:lnSpc>
                <a:spcPct val="16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3.Что такое рабатка?</a:t>
            </a:r>
          </a:p>
          <a:p>
            <a:pPr>
              <a:lnSpc>
                <a:spcPct val="16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4.Что такое бордюр?</a:t>
            </a:r>
          </a:p>
          <a:p>
            <a:pPr>
              <a:lnSpc>
                <a:spcPct val="16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5.Какие растения подбирают для бордюров?</a:t>
            </a:r>
          </a:p>
          <a:p>
            <a:pPr>
              <a:lnSpc>
                <a:spcPct val="16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6. Что нужно учитывать при выборе формы цветника?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520940" cy="357984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Образовательные: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видах цветочного оформления и научить их распознавать.</a:t>
            </a:r>
          </a:p>
          <a:p>
            <a:pPr>
              <a:buFont typeface="Wingdings" pitchFamily="2" charset="2"/>
              <a:buChar char="Ø"/>
            </a:pPr>
            <a:r>
              <a:rPr lang="ru-RU" sz="20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развивающие: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и развитию творческой активности учащихся, развивать речь, мышление, внимание.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Воспитывающие</a:t>
            </a:r>
            <a:r>
              <a:rPr lang="ru-RU" sz="2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воспитывать эстетический вкус, бережное отношение к природе.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/>
          </a:bodyPr>
          <a:lstStyle/>
          <a:p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   Планировка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цветников может быть регулярной и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ландшафтной. К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цветникам регулярного стиля относятся: клумбы, рабатки, бордюры,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арабески, цветы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емкостях. К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цветникам ландшафтного стиля относятся группы, массивы, альпийские горки.</a:t>
            </a:r>
          </a:p>
        </p:txBody>
      </p:sp>
    </p:spTree>
    <p:extLst>
      <p:ext uri="{BB962C8B-B14F-4D97-AF65-F5344CB8AC3E}">
        <p14:creationId xmlns:p14="http://schemas.microsoft.com/office/powerpoint/2010/main" val="37875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412776"/>
            <a:ext cx="3200400" cy="3712464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Клумба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– цветник правильной геометрической формы с различными рисунками, напоминающими ковер из цветов. Один из самых распространенных видов цветников.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rc_mi" descr="http://ext.ucoz.ru/002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00588" y="1556792"/>
            <a:ext cx="3831852" cy="309634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868346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Клумба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6056" y="1340768"/>
            <a:ext cx="3200400" cy="3712464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Цветник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 виде длинной ленты, который размещают вдоль дорожек, строений или площадок с затейливым цветовым узором из различных цветов. Рабатки бывают односторонние и двусторонние.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rc_mi" descr="http://garden-dreams.ru/products_pictures/rabatki-175-B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403244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796908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Рабатка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Узкие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полосы из цветов или зелени, окаймляющие дорожки, группы, рабатки и т.д. Задача бордюра – подчеркнуть красоту газона, клумбы, дорожки.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rc_mi" descr="http://www.gigabrig.ru/img/cwethead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24766" cy="939784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Бордюр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4088" y="1052736"/>
            <a:ext cx="3200400" cy="37124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Цветник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со сложными узорами из цветов и минералов для украшения газона. Узоры арабесок напоминают орнамент восточного ковра. Создание такого цветника – большое искусство, а последующий уход предполагает работу профессионалов.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rc_mi" descr="http://artroyal.ru/wp-content/uploads/2013/70/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412776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868346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Арабеска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  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Однолетние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растения, растущие в различных формах вазонов. Как вариант оформления такого цветника – подвесное кашпо, корзина. Такие цветники хороши там, где нет возможности разбить обычный цветник (площадка, терраса).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rc_mi" descr="http://img-fotki.yandex.ru/get/6502/14403785.5/0_821a4_db541fef_L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00588" y="1268760"/>
            <a:ext cx="39758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939784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Цветы в емкостях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8064" y="1052736"/>
            <a:ext cx="3200400" cy="3712464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Цветник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свободной формы, имитирующий естественное произрастание растений на газоне.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Группы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могут быть однородными и смешанными, из однолетних и многолетних растений.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dekor-it.ru/upload/grupi%20i%20masivi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392488" cy="349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96204" cy="939784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490</TotalTime>
  <Words>415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Виды цветников</vt:lpstr>
      <vt:lpstr>Цели урока:</vt:lpstr>
      <vt:lpstr>Презентация PowerPoint</vt:lpstr>
      <vt:lpstr>Клумба</vt:lpstr>
      <vt:lpstr>Рабатка</vt:lpstr>
      <vt:lpstr>Бордюр</vt:lpstr>
      <vt:lpstr>Арабеска</vt:lpstr>
      <vt:lpstr>Цветы в емкостях</vt:lpstr>
      <vt:lpstr>Группа</vt:lpstr>
      <vt:lpstr>Массив</vt:lpstr>
      <vt:lpstr>Альпийская горка</vt:lpstr>
      <vt:lpstr>При создании той или иной формы цветника следует учитывает цветовую гамму растений, их декоративность в разные сезоны года, а также предпочтения растений к свету, влаге и плодородности почвы. </vt:lpstr>
      <vt:lpstr>Вопросы для повторения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урока«Виды цветников»</dc:title>
  <dc:creator>User</dc:creator>
  <cp:lastModifiedBy>Vika</cp:lastModifiedBy>
  <cp:revision>44</cp:revision>
  <dcterms:created xsi:type="dcterms:W3CDTF">2013-11-04T16:30:31Z</dcterms:created>
  <dcterms:modified xsi:type="dcterms:W3CDTF">2013-11-06T18:45:23Z</dcterms:modified>
</cp:coreProperties>
</file>