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53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8AEA19-D10D-4A15-9D2A-6154D45C09D8}" type="datetimeFigureOut">
              <a:rPr lang="ru-RU" smtClean="0"/>
              <a:pPr/>
              <a:t>01.11.2013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C170F6-D6A6-4874-875D-B0C83EB1F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8000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214422"/>
            <a:ext cx="78694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Times New Roman" pitchFamily="18" charset="0"/>
              </a:rPr>
              <a:t>Технологическая карта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526" y="3000372"/>
            <a:ext cx="894347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Times New Roman" pitchFamily="18" charset="0"/>
              </a:rPr>
              <a:t>Изделие:  </a:t>
            </a:r>
            <a:r>
              <a:rPr lang="ru-RU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Times New Roman" pitchFamily="18" charset="0"/>
              </a:rPr>
              <a:t>Болт</a:t>
            </a:r>
            <a:r>
              <a:rPr lang="ru-RU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ru-RU" sz="8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8" y="4857760"/>
            <a:ext cx="87153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подготовлена учителем технологии МАОУСОШ №2, Успенского района, Краснодарского края</a:t>
            </a:r>
            <a:r>
              <a:rPr lang="en-US" sz="2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Масалитиным</a:t>
            </a:r>
            <a:r>
              <a:rPr lang="ru-RU" sz="2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Н. И.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2008 год.</a:t>
            </a:r>
            <a:endParaRPr lang="ru-RU" sz="24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Цилиндр 55"/>
          <p:cNvSpPr/>
          <p:nvPr/>
        </p:nvSpPr>
        <p:spPr>
          <a:xfrm rot="-5400000">
            <a:off x="5000628" y="4429132"/>
            <a:ext cx="214314" cy="1928826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857232"/>
            <a:ext cx="8572560" cy="5786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3493" y="0"/>
            <a:ext cx="71721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Технологическая карта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2106659" y="3750471"/>
            <a:ext cx="578568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679819" y="3749677"/>
            <a:ext cx="578568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34957" y="3749677"/>
            <a:ext cx="578568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5720" y="1357298"/>
            <a:ext cx="85725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4282" y="928670"/>
            <a:ext cx="66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№ п/п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857224" y="928670"/>
            <a:ext cx="1882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Этапы обработки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143240" y="928670"/>
            <a:ext cx="2821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Графическое изображение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928670"/>
            <a:ext cx="150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Инструменты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1357298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Отмерить  заготовку с припуском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Цилиндр 17"/>
          <p:cNvSpPr/>
          <p:nvPr/>
        </p:nvSpPr>
        <p:spPr>
          <a:xfrm rot="-5400000">
            <a:off x="5179223" y="607199"/>
            <a:ext cx="285752" cy="2357454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572264" y="150017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Линейка, чертилка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85720" y="2643182"/>
            <a:ext cx="85725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Цилиндр 20"/>
          <p:cNvSpPr/>
          <p:nvPr/>
        </p:nvSpPr>
        <p:spPr>
          <a:xfrm rot="-5400000">
            <a:off x="3607587" y="1321579"/>
            <a:ext cx="285752" cy="928694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4072728" y="2070884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336000" y="2070884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214810" y="2143116"/>
            <a:ext cx="2268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43504" y="185736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50</a:t>
            </a:r>
            <a:endParaRPr lang="ru-RU" sz="16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357158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00034" y="2571744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Отпилить или отрубить заготовку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Цилиндр 35"/>
          <p:cNvSpPr/>
          <p:nvPr/>
        </p:nvSpPr>
        <p:spPr>
          <a:xfrm rot="-5400000">
            <a:off x="3464711" y="2750339"/>
            <a:ext cx="285752" cy="928694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Цилиндр 36"/>
          <p:cNvSpPr/>
          <p:nvPr/>
        </p:nvSpPr>
        <p:spPr>
          <a:xfrm rot="-5400000">
            <a:off x="5250661" y="2035959"/>
            <a:ext cx="285752" cy="2357454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715140" y="2571744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Ножовка, молоток, зубило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85720" y="3786190"/>
            <a:ext cx="85725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7158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857224" y="400050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Торцевать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Цилиндр 41"/>
          <p:cNvSpPr/>
          <p:nvPr/>
        </p:nvSpPr>
        <p:spPr>
          <a:xfrm rot="-5400000">
            <a:off x="4750595" y="3036091"/>
            <a:ext cx="285752" cy="2357454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3600000" y="449977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886000" y="449977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744000" y="4572008"/>
            <a:ext cx="228601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643438" y="42862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48</a:t>
            </a:r>
            <a:endParaRPr lang="ru-RU" sz="1600" i="1" dirty="0"/>
          </a:p>
        </p:txBody>
      </p:sp>
      <p:cxnSp>
        <p:nvCxnSpPr>
          <p:cNvPr id="48" name="Прямая со стрелкой 47"/>
          <p:cNvCxnSpPr>
            <a:endCxn id="42" idx="1"/>
          </p:cNvCxnSpPr>
          <p:nvPr/>
        </p:nvCxnSpPr>
        <p:spPr>
          <a:xfrm>
            <a:off x="3071802" y="4143380"/>
            <a:ext cx="642942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42" idx="3"/>
          </p:cNvCxnSpPr>
          <p:nvPr/>
        </p:nvCxnSpPr>
        <p:spPr>
          <a:xfrm rot="10800000" flipV="1">
            <a:off x="6072198" y="4071942"/>
            <a:ext cx="50006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429388" y="3857628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Токарный станок, штангенциркуль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0" y="4929198"/>
            <a:ext cx="88582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28596" y="5143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857224" y="5072074"/>
            <a:ext cx="1661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Проточить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уступ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Цилиндр 54"/>
          <p:cNvSpPr/>
          <p:nvPr/>
        </p:nvSpPr>
        <p:spPr>
          <a:xfrm rot="-5400000">
            <a:off x="3857620" y="5184000"/>
            <a:ext cx="285752" cy="428628"/>
          </a:xfrm>
          <a:prstGeom prst="ca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072198" y="5357826"/>
            <a:ext cx="1588" cy="459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214810" y="5357826"/>
            <a:ext cx="1588" cy="459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214810" y="5786454"/>
            <a:ext cx="185738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929190" y="550070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40</a:t>
            </a:r>
            <a:endParaRPr lang="ru-RU" sz="1600" i="1" dirty="0"/>
          </a:p>
        </p:txBody>
      </p:sp>
      <p:cxnSp>
        <p:nvCxnSpPr>
          <p:cNvPr id="67" name="Прямая соединительная линия 66"/>
          <p:cNvCxnSpPr>
            <a:stCxn id="56" idx="3"/>
            <a:endCxn id="56" idx="3"/>
          </p:cNvCxnSpPr>
          <p:nvPr/>
        </p:nvCxnSpPr>
        <p:spPr>
          <a:xfrm>
            <a:off x="6072198" y="539354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600000" flipV="1">
            <a:off x="6048000" y="5263200"/>
            <a:ext cx="214314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600000" flipV="1">
            <a:off x="6048000" y="5482800"/>
            <a:ext cx="214314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5857884" y="542926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5400000" flipH="1" flipV="1">
            <a:off x="6036479" y="567929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>
            <a:off x="6036479" y="5107793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Овал 78"/>
          <p:cNvSpPr>
            <a:spLocks noChangeAspect="1"/>
          </p:cNvSpPr>
          <p:nvPr/>
        </p:nvSpPr>
        <p:spPr>
          <a:xfrm>
            <a:off x="6072198" y="5072074"/>
            <a:ext cx="91440" cy="914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16200000" flipH="1">
            <a:off x="6072198" y="5072074"/>
            <a:ext cx="78049" cy="780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16200000">
            <a:off x="5954168" y="4761476"/>
            <a:ext cx="288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6</a:t>
            </a:r>
            <a:endParaRPr lang="ru-RU" sz="1600" i="1" dirty="0"/>
          </a:p>
        </p:txBody>
      </p:sp>
      <p:cxnSp>
        <p:nvCxnSpPr>
          <p:cNvPr id="84" name="Прямая со стрелкой 83"/>
          <p:cNvCxnSpPr/>
          <p:nvPr/>
        </p:nvCxnSpPr>
        <p:spPr>
          <a:xfrm rot="16200000" flipH="1">
            <a:off x="5143504" y="4929198"/>
            <a:ext cx="35719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500826" y="4857760"/>
            <a:ext cx="24288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Токарный станок, штангенциркуль линейка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" name="Рисунок 57" descr="Image(386)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095802">
            <a:off x="3600000" y="3059825"/>
            <a:ext cx="1125546" cy="16447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16767 L -2.77778E-7 -2.13691E-6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" grpId="0" animBg="1"/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1" grpId="0" animBg="1"/>
      <p:bldP spid="28" grpId="0"/>
      <p:bldP spid="34" grpId="0"/>
      <p:bldP spid="35" grpId="0"/>
      <p:bldP spid="36" grpId="1" animBg="1"/>
      <p:bldP spid="37" grpId="1" animBg="1"/>
      <p:bldP spid="38" grpId="0"/>
      <p:bldP spid="40" grpId="0"/>
      <p:bldP spid="41" grpId="0"/>
      <p:bldP spid="42" grpId="0" animBg="1"/>
      <p:bldP spid="46" grpId="0"/>
      <p:bldP spid="51" grpId="0"/>
      <p:bldP spid="53" grpId="0"/>
      <p:bldP spid="54" grpId="0"/>
      <p:bldP spid="55" grpId="0" animBg="1"/>
      <p:bldP spid="65" grpId="0"/>
      <p:bldP spid="79" grpId="0" animBg="1"/>
      <p:bldP spid="82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528" y="0"/>
            <a:ext cx="85747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Технологическая карта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857232"/>
            <a:ext cx="8501122" cy="5857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58" y="1285860"/>
            <a:ext cx="85011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2142378" y="3786190"/>
            <a:ext cx="585712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71470" y="3786190"/>
            <a:ext cx="58579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714744" y="3786190"/>
            <a:ext cx="58579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5720" y="92867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№п/</a:t>
            </a:r>
            <a:r>
              <a:rPr lang="ru-RU" sz="1200" dirty="0" err="1" smtClean="0"/>
              <a:t>п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928670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Этапы обработки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143240" y="857232"/>
            <a:ext cx="2821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Графическое изображение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000892" y="928670"/>
            <a:ext cx="1356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Инструменты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15001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1500174"/>
            <a:ext cx="1713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Расклепать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головку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3071802" y="1571612"/>
            <a:ext cx="373665" cy="945957"/>
          </a:xfrm>
          <a:custGeom>
            <a:avLst/>
            <a:gdLst>
              <a:gd name="connsiteX0" fmla="*/ 245277 w 964605"/>
              <a:gd name="connsiteY0" fmla="*/ 134571 h 945957"/>
              <a:gd name="connsiteX1" fmla="*/ 281853 w 964605"/>
              <a:gd name="connsiteY1" fmla="*/ 122379 h 945957"/>
              <a:gd name="connsiteX2" fmla="*/ 318429 w 964605"/>
              <a:gd name="connsiteY2" fmla="*/ 24843 h 945957"/>
              <a:gd name="connsiteX3" fmla="*/ 428157 w 964605"/>
              <a:gd name="connsiteY3" fmla="*/ 12651 h 945957"/>
              <a:gd name="connsiteX4" fmla="*/ 464733 w 964605"/>
              <a:gd name="connsiteY4" fmla="*/ 459 h 945957"/>
              <a:gd name="connsiteX5" fmla="*/ 769533 w 964605"/>
              <a:gd name="connsiteY5" fmla="*/ 24843 h 945957"/>
              <a:gd name="connsiteX6" fmla="*/ 781725 w 964605"/>
              <a:gd name="connsiteY6" fmla="*/ 97995 h 945957"/>
              <a:gd name="connsiteX7" fmla="*/ 879261 w 964605"/>
              <a:gd name="connsiteY7" fmla="*/ 110187 h 945957"/>
              <a:gd name="connsiteX8" fmla="*/ 903645 w 964605"/>
              <a:gd name="connsiteY8" fmla="*/ 146763 h 945957"/>
              <a:gd name="connsiteX9" fmla="*/ 915837 w 964605"/>
              <a:gd name="connsiteY9" fmla="*/ 268683 h 945957"/>
              <a:gd name="connsiteX10" fmla="*/ 928029 w 964605"/>
              <a:gd name="connsiteY10" fmla="*/ 329643 h 945957"/>
              <a:gd name="connsiteX11" fmla="*/ 964605 w 964605"/>
              <a:gd name="connsiteY11" fmla="*/ 354027 h 945957"/>
              <a:gd name="connsiteX12" fmla="*/ 952413 w 964605"/>
              <a:gd name="connsiteY12" fmla="*/ 622251 h 945957"/>
              <a:gd name="connsiteX13" fmla="*/ 928029 w 964605"/>
              <a:gd name="connsiteY13" fmla="*/ 695403 h 945957"/>
              <a:gd name="connsiteX14" fmla="*/ 915837 w 964605"/>
              <a:gd name="connsiteY14" fmla="*/ 731979 h 945957"/>
              <a:gd name="connsiteX15" fmla="*/ 903645 w 964605"/>
              <a:gd name="connsiteY15" fmla="*/ 768555 h 945957"/>
              <a:gd name="connsiteX16" fmla="*/ 867069 w 964605"/>
              <a:gd name="connsiteY16" fmla="*/ 780747 h 945957"/>
              <a:gd name="connsiteX17" fmla="*/ 769533 w 964605"/>
              <a:gd name="connsiteY17" fmla="*/ 805131 h 945957"/>
              <a:gd name="connsiteX18" fmla="*/ 732957 w 964605"/>
              <a:gd name="connsiteY18" fmla="*/ 939243 h 945957"/>
              <a:gd name="connsiteX19" fmla="*/ 696381 w 964605"/>
              <a:gd name="connsiteY19" fmla="*/ 927051 h 945957"/>
              <a:gd name="connsiteX20" fmla="*/ 574461 w 964605"/>
              <a:gd name="connsiteY20" fmla="*/ 939243 h 945957"/>
              <a:gd name="connsiteX21" fmla="*/ 550077 w 964605"/>
              <a:gd name="connsiteY21" fmla="*/ 902667 h 945957"/>
              <a:gd name="connsiteX22" fmla="*/ 513501 w 964605"/>
              <a:gd name="connsiteY22" fmla="*/ 890475 h 945957"/>
              <a:gd name="connsiteX23" fmla="*/ 415965 w 964605"/>
              <a:gd name="connsiteY23" fmla="*/ 902667 h 945957"/>
              <a:gd name="connsiteX24" fmla="*/ 330621 w 964605"/>
              <a:gd name="connsiteY24" fmla="*/ 927051 h 945957"/>
              <a:gd name="connsiteX25" fmla="*/ 257469 w 964605"/>
              <a:gd name="connsiteY25" fmla="*/ 878283 h 945957"/>
              <a:gd name="connsiteX26" fmla="*/ 172125 w 964605"/>
              <a:gd name="connsiteY26" fmla="*/ 780747 h 945957"/>
              <a:gd name="connsiteX27" fmla="*/ 159933 w 964605"/>
              <a:gd name="connsiteY27" fmla="*/ 744171 h 945957"/>
              <a:gd name="connsiteX28" fmla="*/ 111165 w 964605"/>
              <a:gd name="connsiteY28" fmla="*/ 671019 h 945957"/>
              <a:gd name="connsiteX29" fmla="*/ 196509 w 964605"/>
              <a:gd name="connsiteY29" fmla="*/ 171147 h 945957"/>
              <a:gd name="connsiteX30" fmla="*/ 233085 w 964605"/>
              <a:gd name="connsiteY30" fmla="*/ 158955 h 945957"/>
              <a:gd name="connsiteX31" fmla="*/ 245277 w 964605"/>
              <a:gd name="connsiteY31" fmla="*/ 134571 h 94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4605" h="945957">
                <a:moveTo>
                  <a:pt x="245277" y="134571"/>
                </a:moveTo>
                <a:cubicBezTo>
                  <a:pt x="257469" y="130507"/>
                  <a:pt x="274724" y="133072"/>
                  <a:pt x="281853" y="122379"/>
                </a:cubicBezTo>
                <a:cubicBezTo>
                  <a:pt x="292581" y="106287"/>
                  <a:pt x="285618" y="36774"/>
                  <a:pt x="318429" y="24843"/>
                </a:cubicBezTo>
                <a:cubicBezTo>
                  <a:pt x="353014" y="12266"/>
                  <a:pt x="391581" y="16715"/>
                  <a:pt x="428157" y="12651"/>
                </a:cubicBezTo>
                <a:cubicBezTo>
                  <a:pt x="440349" y="8587"/>
                  <a:pt x="451890" y="0"/>
                  <a:pt x="464733" y="459"/>
                </a:cubicBezTo>
                <a:cubicBezTo>
                  <a:pt x="566593" y="4097"/>
                  <a:pt x="769533" y="24843"/>
                  <a:pt x="769533" y="24843"/>
                </a:cubicBezTo>
                <a:cubicBezTo>
                  <a:pt x="773597" y="49227"/>
                  <a:pt x="762212" y="82818"/>
                  <a:pt x="781725" y="97995"/>
                </a:cubicBezTo>
                <a:cubicBezTo>
                  <a:pt x="807588" y="118111"/>
                  <a:pt x="848839" y="98018"/>
                  <a:pt x="879261" y="110187"/>
                </a:cubicBezTo>
                <a:cubicBezTo>
                  <a:pt x="892866" y="115629"/>
                  <a:pt x="895517" y="134571"/>
                  <a:pt x="903645" y="146763"/>
                </a:cubicBezTo>
                <a:cubicBezTo>
                  <a:pt x="907709" y="187403"/>
                  <a:pt x="910439" y="228199"/>
                  <a:pt x="915837" y="268683"/>
                </a:cubicBezTo>
                <a:cubicBezTo>
                  <a:pt x="918576" y="289224"/>
                  <a:pt x="917748" y="311651"/>
                  <a:pt x="928029" y="329643"/>
                </a:cubicBezTo>
                <a:cubicBezTo>
                  <a:pt x="935299" y="342365"/>
                  <a:pt x="952413" y="345899"/>
                  <a:pt x="964605" y="354027"/>
                </a:cubicBezTo>
                <a:cubicBezTo>
                  <a:pt x="960541" y="443435"/>
                  <a:pt x="961948" y="533260"/>
                  <a:pt x="952413" y="622251"/>
                </a:cubicBezTo>
                <a:cubicBezTo>
                  <a:pt x="949675" y="647808"/>
                  <a:pt x="936157" y="671019"/>
                  <a:pt x="928029" y="695403"/>
                </a:cubicBezTo>
                <a:lnTo>
                  <a:pt x="915837" y="731979"/>
                </a:lnTo>
                <a:cubicBezTo>
                  <a:pt x="911773" y="744171"/>
                  <a:pt x="915837" y="764491"/>
                  <a:pt x="903645" y="768555"/>
                </a:cubicBezTo>
                <a:cubicBezTo>
                  <a:pt x="891453" y="772619"/>
                  <a:pt x="879537" y="777630"/>
                  <a:pt x="867069" y="780747"/>
                </a:cubicBezTo>
                <a:lnTo>
                  <a:pt x="769533" y="805131"/>
                </a:lnTo>
                <a:cubicBezTo>
                  <a:pt x="738596" y="897942"/>
                  <a:pt x="750190" y="853079"/>
                  <a:pt x="732957" y="939243"/>
                </a:cubicBezTo>
                <a:cubicBezTo>
                  <a:pt x="720765" y="935179"/>
                  <a:pt x="709232" y="927051"/>
                  <a:pt x="696381" y="927051"/>
                </a:cubicBezTo>
                <a:cubicBezTo>
                  <a:pt x="655538" y="927051"/>
                  <a:pt x="614748" y="945957"/>
                  <a:pt x="574461" y="939243"/>
                </a:cubicBezTo>
                <a:cubicBezTo>
                  <a:pt x="560007" y="936834"/>
                  <a:pt x="561519" y="911821"/>
                  <a:pt x="550077" y="902667"/>
                </a:cubicBezTo>
                <a:cubicBezTo>
                  <a:pt x="540042" y="894639"/>
                  <a:pt x="525693" y="894539"/>
                  <a:pt x="513501" y="890475"/>
                </a:cubicBezTo>
                <a:cubicBezTo>
                  <a:pt x="480989" y="894539"/>
                  <a:pt x="448284" y="897280"/>
                  <a:pt x="415965" y="902667"/>
                </a:cubicBezTo>
                <a:cubicBezTo>
                  <a:pt x="385347" y="907770"/>
                  <a:pt x="359611" y="917388"/>
                  <a:pt x="330621" y="927051"/>
                </a:cubicBezTo>
                <a:cubicBezTo>
                  <a:pt x="306237" y="910795"/>
                  <a:pt x="273725" y="902667"/>
                  <a:pt x="257469" y="878283"/>
                </a:cubicBezTo>
                <a:cubicBezTo>
                  <a:pt x="200573" y="792939"/>
                  <a:pt x="233085" y="821387"/>
                  <a:pt x="172125" y="780747"/>
                </a:cubicBezTo>
                <a:cubicBezTo>
                  <a:pt x="168061" y="768555"/>
                  <a:pt x="166174" y="755405"/>
                  <a:pt x="159933" y="744171"/>
                </a:cubicBezTo>
                <a:cubicBezTo>
                  <a:pt x="145701" y="718553"/>
                  <a:pt x="111165" y="671019"/>
                  <a:pt x="111165" y="671019"/>
                </a:cubicBezTo>
                <a:cubicBezTo>
                  <a:pt x="114895" y="533005"/>
                  <a:pt x="0" y="236650"/>
                  <a:pt x="196509" y="171147"/>
                </a:cubicBezTo>
                <a:lnTo>
                  <a:pt x="233085" y="158955"/>
                </a:lnTo>
                <a:lnTo>
                  <a:pt x="245277" y="13457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793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Цилиндр 34"/>
          <p:cNvSpPr/>
          <p:nvPr/>
        </p:nvSpPr>
        <p:spPr>
          <a:xfrm rot="5400000">
            <a:off x="4582116" y="489926"/>
            <a:ext cx="432000" cy="30240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57158" y="2857496"/>
            <a:ext cx="85011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8596" y="35004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071538" y="3571876"/>
            <a:ext cx="1661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Проточить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головку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57158" y="4857760"/>
            <a:ext cx="85011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28596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857224" y="5286388"/>
            <a:ext cx="1857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Придать форму головке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Месяц 48"/>
          <p:cNvSpPr/>
          <p:nvPr/>
        </p:nvSpPr>
        <p:spPr>
          <a:xfrm>
            <a:off x="3143240" y="5429264"/>
            <a:ext cx="357190" cy="857256"/>
          </a:xfrm>
          <a:prstGeom prst="mo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357554" y="5429264"/>
            <a:ext cx="357190" cy="85725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Цилиндр 51"/>
          <p:cNvSpPr/>
          <p:nvPr/>
        </p:nvSpPr>
        <p:spPr>
          <a:xfrm rot="5400000">
            <a:off x="4796430" y="4347578"/>
            <a:ext cx="432000" cy="30240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3143240" y="3492000"/>
            <a:ext cx="357190" cy="85725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3286116" y="3492000"/>
            <a:ext cx="357190" cy="85725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Цилиндр 41"/>
          <p:cNvSpPr/>
          <p:nvPr/>
        </p:nvSpPr>
        <p:spPr>
          <a:xfrm rot="5400000">
            <a:off x="4796430" y="2418752"/>
            <a:ext cx="432000" cy="30240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240000" flipV="1">
            <a:off x="3286116" y="3492000"/>
            <a:ext cx="142673" cy="622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780000" flipV="1">
            <a:off x="3276000" y="4320000"/>
            <a:ext cx="152525" cy="2810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86578" y="1571612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Приспособление, кувалда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29454" y="3357562"/>
            <a:ext cx="1551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Токарный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15141" y="5286388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Токарный станок, напильник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7" grpId="0"/>
      <p:bldP spid="18" grpId="0"/>
      <p:bldP spid="19" grpId="0"/>
      <p:bldP spid="20" grpId="0"/>
      <p:bldP spid="21" grpId="0"/>
      <p:bldP spid="22" grpId="0"/>
      <p:bldP spid="27" grpId="0" animBg="1"/>
      <p:bldP spid="35" grpId="0" animBg="1"/>
      <p:bldP spid="40" grpId="0"/>
      <p:bldP spid="41" grpId="0"/>
      <p:bldP spid="47" grpId="0"/>
      <p:bldP spid="48" grpId="0"/>
      <p:bldP spid="49" grpId="0" animBg="1"/>
      <p:bldP spid="51" grpId="0" animBg="1"/>
      <p:bldP spid="52" grpId="0" animBg="1"/>
      <p:bldP spid="53" grpId="0" animBg="1"/>
      <p:bldP spid="54" grpId="0" animBg="1"/>
      <p:bldP spid="42" grpId="0" animBg="1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Технологическая карта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857232"/>
            <a:ext cx="8501122" cy="5857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57158" y="1285860"/>
            <a:ext cx="85011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-2142378" y="3786190"/>
            <a:ext cx="585712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-71470" y="3786190"/>
            <a:ext cx="58579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714744" y="3786190"/>
            <a:ext cx="58579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92867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№п/</a:t>
            </a:r>
            <a:r>
              <a:rPr lang="ru-RU" sz="1200" dirty="0" err="1" smtClean="0"/>
              <a:t>п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928670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Этапы обработки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857232"/>
            <a:ext cx="2821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Графическое изображение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00892" y="928670"/>
            <a:ext cx="1356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Инструменты</a:t>
            </a:r>
            <a:endParaRPr lang="ru-RU" sz="1600" dirty="0"/>
          </a:p>
        </p:txBody>
      </p:sp>
      <p:sp>
        <p:nvSpPr>
          <p:cNvPr id="13" name="Овал 12"/>
          <p:cNvSpPr>
            <a:spLocks noChangeAspect="1"/>
          </p:cNvSpPr>
          <p:nvPr/>
        </p:nvSpPr>
        <p:spPr>
          <a:xfrm>
            <a:off x="3214678" y="1512000"/>
            <a:ext cx="314326" cy="75438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>
            <a:spLocks noChangeAspect="1"/>
          </p:cNvSpPr>
          <p:nvPr/>
        </p:nvSpPr>
        <p:spPr>
          <a:xfrm>
            <a:off x="3071803" y="1512000"/>
            <a:ext cx="311540" cy="747699"/>
          </a:xfrm>
          <a:prstGeom prst="mo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Цилиндр 11"/>
          <p:cNvSpPr/>
          <p:nvPr/>
        </p:nvSpPr>
        <p:spPr>
          <a:xfrm rot="5400000">
            <a:off x="4357686" y="736595"/>
            <a:ext cx="285752" cy="2286016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Рисунок1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692000"/>
            <a:ext cx="983266" cy="3489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28596" y="16430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1643050"/>
            <a:ext cx="1562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Нарезание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резьбы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15140" y="1571612"/>
            <a:ext cx="185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Тиски, лерка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357158" y="2500306"/>
            <a:ext cx="850112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596" y="43576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4214818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Прорезание паза под отвёртку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071934" y="4286256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500562" y="4286256"/>
            <a:ext cx="71438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929454" y="4071942"/>
            <a:ext cx="1281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Тиски,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ножовка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Рисунок1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817533" y="1469087"/>
            <a:ext cx="668374" cy="730548"/>
          </a:xfrm>
          <a:prstGeom prst="rect">
            <a:avLst/>
          </a:prstGeom>
        </p:spPr>
      </p:pic>
      <p:pic>
        <p:nvPicPr>
          <p:cNvPr id="27" name="Рисунок 26" descr="Image(386)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107653" y="3036091"/>
            <a:ext cx="1285884" cy="64294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13622 L -0.00139 0.38784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/>
      <p:bldP spid="9" grpId="0"/>
      <p:bldP spid="10" grpId="0"/>
      <p:bldP spid="11" grpId="0"/>
      <p:bldP spid="13" grpId="0" animBg="1"/>
      <p:bldP spid="14" grpId="0" animBg="1"/>
      <p:bldP spid="12" grpId="0" animBg="1"/>
      <p:bldP spid="16" grpId="0"/>
      <p:bldP spid="17" grpId="0"/>
      <p:bldP spid="18" grpId="0"/>
      <p:bldP spid="21" grpId="0"/>
      <p:bldP spid="22" grpId="0"/>
      <p:bldP spid="23" grpId="0" animBg="1"/>
      <p:bldP spid="24" grpId="0" animBg="1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518</TotalTime>
  <Words>125</Words>
  <Application>Microsoft Office PowerPoint</Application>
  <PresentationFormat>Экран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Николай</cp:lastModifiedBy>
  <cp:revision>64</cp:revision>
  <dcterms:created xsi:type="dcterms:W3CDTF">2008-12-25T16:17:13Z</dcterms:created>
  <dcterms:modified xsi:type="dcterms:W3CDTF">2013-11-01T07:47:30Z</dcterms:modified>
</cp:coreProperties>
</file>