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1" r:id="rId3"/>
    <p:sldId id="273" r:id="rId4"/>
    <p:sldId id="270" r:id="rId5"/>
    <p:sldId id="271" r:id="rId6"/>
    <p:sldId id="272" r:id="rId7"/>
    <p:sldId id="277" r:id="rId8"/>
    <p:sldId id="269" r:id="rId9"/>
    <p:sldId id="275" r:id="rId10"/>
    <p:sldId id="266" r:id="rId11"/>
    <p:sldId id="26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3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2" autoAdjust="0"/>
    <p:restoredTop sz="94660"/>
  </p:normalViewPr>
  <p:slideViewPr>
    <p:cSldViewPr>
      <p:cViewPr varScale="1">
        <p:scale>
          <a:sx n="98" d="100"/>
          <a:sy n="98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0353D-825C-485E-8F63-5CF23230E8DD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92D70-08D9-45DC-AA2E-1E5D4E340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54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92D70-08D9-45DC-AA2E-1E5D4E3401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6F323C-D1A4-409F-A036-9C45B9C53DD2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204BEE-1289-4618-9AA7-5DFC88D1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05800" cy="80120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Посвящение в пятиклассники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Calibri" pitchFamily="34" charset="0"/>
              </a:rPr>
              <a:t>Юбилей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Calibri" pitchFamily="34" charset="0"/>
              </a:rPr>
              <a:t>Екатеринбурга. </a:t>
            </a:r>
            <a:endParaRPr lang="en-US" sz="2800" b="1" dirty="0" smtClean="0">
              <a:solidFill>
                <a:srgbClr val="C00000"/>
              </a:solidFill>
              <a:latin typeface="Comic Sans MS" pitchFamily="66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Calibri" pitchFamily="34" charset="0"/>
              </a:rPr>
              <a:t>Растем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Calibri" pitchFamily="34" charset="0"/>
              </a:rPr>
              <a:t>вместе с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Calibri" pitchFamily="34" charset="0"/>
              </a:rPr>
              <a:t>городом</a:t>
            </a:r>
            <a:endParaRPr lang="ru-RU" sz="2800" dirty="0">
              <a:solidFill>
                <a:srgbClr val="C00000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4429132"/>
            <a:ext cx="3376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5 «Г» класс МАОУ </a:t>
            </a:r>
            <a:r>
              <a:rPr lang="ru-RU" b="1" i="1" dirty="0" smtClean="0">
                <a:solidFill>
                  <a:srgbClr val="002060"/>
                </a:solidFill>
              </a:rPr>
              <a:t>СОШ № 67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9220" name="Picture 4" descr="C:\Users\константин\Desktop\Посвящение\успе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824536" cy="22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константин\Desktop\Посвящение\- экспо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616624" cy="41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константин\Desktop\Посвящение\d68fc7dced50c1bd4faeb704032bd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355" y="2492896"/>
            <a:ext cx="5668448" cy="42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68664" y="3861048"/>
            <a:ext cx="262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E40059">
                    <a:lumMod val="50000"/>
                  </a:srgbClr>
                </a:solidFill>
              </a:rPr>
              <a:t>Вскрытие </a:t>
            </a:r>
          </a:p>
          <a:p>
            <a:pPr lvl="0"/>
            <a:r>
              <a:rPr lang="ru-RU" sz="3600" b="1" dirty="0">
                <a:solidFill>
                  <a:srgbClr val="E40059">
                    <a:lumMod val="50000"/>
                  </a:srgbClr>
                </a:solidFill>
              </a:rPr>
              <a:t>капсулы времени</a:t>
            </a:r>
          </a:p>
          <a:p>
            <a:pPr lvl="0"/>
            <a:r>
              <a:rPr lang="ru-RU" sz="3600" b="1" dirty="0" smtClean="0">
                <a:solidFill>
                  <a:srgbClr val="E40059">
                    <a:lumMod val="50000"/>
                  </a:srgbClr>
                </a:solidFill>
              </a:rPr>
              <a:t>   - 2023 -</a:t>
            </a:r>
            <a:endParaRPr lang="ru-RU" sz="3600" b="1" dirty="0">
              <a:solidFill>
                <a:srgbClr val="E40059">
                  <a:lumMod val="50000"/>
                </a:srgbClr>
              </a:solidFill>
            </a:endParaRPr>
          </a:p>
        </p:txBody>
      </p:sp>
      <p:pic>
        <p:nvPicPr>
          <p:cNvPr id="8197" name="Picture 5" descr="C:\Users\константин\Desktop\Посвящение\0857e4cbc1dee61bfb845356ce9d7b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79443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константин\Desktop\Посвящение\700_525_f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22248" y="188640"/>
            <a:ext cx="460851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607416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Мы выросли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13314" name="Picture 2" descr="C:\Users\константин\Desktop\Посвящение\3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333" y="116632"/>
            <a:ext cx="3902964" cy="26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константин\Desktop\Посвящение\201308120928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3877" y="116633"/>
            <a:ext cx="3907675" cy="26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константин\Desktop\Посвящение\post-4382-1321277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332" y="3212976"/>
            <a:ext cx="4076145" cy="30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константин\Desktop\Посвящение\apartment164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3877" y="3540725"/>
            <a:ext cx="4113912" cy="27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константин\Desktop\Посвящение\96530852_Vuybor_professii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9149" y="2132856"/>
            <a:ext cx="2678995" cy="18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7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ля Марии Ивановны\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608512" cy="3661773"/>
          </a:xfrm>
          <a:prstGeom prst="rect">
            <a:avLst/>
          </a:prstGeom>
          <a:noFill/>
        </p:spPr>
      </p:pic>
      <p:pic>
        <p:nvPicPr>
          <p:cNvPr id="1027" name="Picture 3" descr="C:\Users\константин\Desktop\Посвящение\165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3414422"/>
            <a:ext cx="3287333" cy="273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57066" y="1916832"/>
            <a:ext cx="2287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154317"/>
                </a:solidFill>
                <a:latin typeface="Comic Sans MS" pitchFamily="66" charset="0"/>
              </a:rPr>
              <a:t>2009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7667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Script" pitchFamily="34" charset="0"/>
              </a:rPr>
              <a:t>Глава 1 Прошлое</a:t>
            </a:r>
            <a:r>
              <a:rPr lang="ru-RU" sz="4800" b="1" dirty="0">
                <a:solidFill>
                  <a:srgbClr val="FF0000"/>
                </a:solidFill>
                <a:latin typeface="Segoe Script" pitchFamily="34" charset="0"/>
              </a:rPr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тин\Desktop\Посвящение\школ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2246966" y="3409616"/>
            <a:ext cx="4636417" cy="333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188640"/>
            <a:ext cx="5076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МОУ СОШ № 67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	                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75 лет </a:t>
            </a:r>
          </a:p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–</a:t>
            </a:r>
          </a:p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2009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9" name="Picture 5" descr="C:\Users\константин\Desktop\Посвящение\Для Марии Ивановны\IMGP6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622625" cy="24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константин\Desktop\Посвящение\Для Марии Ивановны\IMGP64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9466" y="836712"/>
            <a:ext cx="3622625" cy="24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93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122" name="Picture 2" descr="C:\Users\константин\Desktop\Посвящение\post-1822-1222772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4023" y="2865010"/>
            <a:ext cx="594066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251937"/>
            <a:ext cx="3610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Script" pitchFamily="34" charset="0"/>
              </a:rPr>
              <a:t>2010 - 75 лет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константин\Desktop\Посвящение\41932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69730" y="836712"/>
            <a:ext cx="4478975" cy="29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константин\Desktop\Посвящение\CjJv_A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1" y="3861048"/>
            <a:ext cx="3856945" cy="289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нстантин\Desktop\Посвящение\2076_ns_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1872208" cy="26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098" name="Picture 2" descr="C:\Users\константин\Desktop\Посвящение\51793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7990" y="1556792"/>
            <a:ext cx="2892482" cy="40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нстантин\Desktop\Посвящение\100598285_large_vet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8809" y="254173"/>
            <a:ext cx="2860902" cy="38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онстантин\Desktop\Посвящение\c1beb8828e8d9c8d9c6c5548786f6e9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4279793"/>
            <a:ext cx="3497523" cy="218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онстантин\Desktop\Посвящение\0001_004_ml.leytenant_fot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54173"/>
            <a:ext cx="2448272" cy="38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6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074" name="Picture 2" descr="C:\Users\константин\Desktop\Посвящение\4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447"/>
            <a:ext cx="7971936" cy="531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7109" y="5567921"/>
            <a:ext cx="540083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Площадь 1905 года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Segoe Script" pitchFamily="34" charset="0"/>
              </a:rPr>
              <a:t>  9 Мая - 2010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1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1266" name="Picture 2" descr="C:\Users\константин\Desktop\Посвящение\f31280e7b36114e323464f218507aba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586441"/>
            <a:ext cx="5463704" cy="30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константин\Desktop\Посвящение\pict.ph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01002" cy="33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константин\Desktop\Посвящение\700_525_fix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908227" cy="29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37170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Заложение 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Капсулы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времени 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  -   1973  -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6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онстантин\Desktop\Посвящение\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00433" y="1024775"/>
            <a:ext cx="404812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константин\Desktop\Посвящение\5809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4320062"/>
            <a:ext cx="4303166" cy="24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2872" y="596007"/>
            <a:ext cx="1563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2013</a:t>
            </a:r>
          </a:p>
        </p:txBody>
      </p:sp>
      <p:pic>
        <p:nvPicPr>
          <p:cNvPr id="12291" name="Picture 3" descr="C:\Users\константин\Desktop\Посвящение\Галилео 5 Г\DSCN48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7951" y="62638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227" y="21894"/>
            <a:ext cx="74622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Script" pitchFamily="34" charset="0"/>
              </a:rPr>
              <a:t>Глава 2 Настоящее</a:t>
            </a:r>
            <a:r>
              <a:rPr lang="ru-RU" sz="4800" b="1" dirty="0">
                <a:solidFill>
                  <a:srgbClr val="FF0000"/>
                </a:solidFill>
                <a:latin typeface="Segoe Script" pitchFamily="34" charset="0"/>
              </a:rPr>
              <a:t>…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нстантин\Desktop\Посвящение\футб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47845"/>
            <a:ext cx="5040560" cy="45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константин\Desktop\Посвящение\525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0456" y="3717032"/>
            <a:ext cx="4866040" cy="30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константин\Desktop\Посвящение\ф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3517947"/>
            <a:ext cx="44388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15498"/>
            <a:ext cx="3171061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Чемпионат</a:t>
            </a:r>
          </a:p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мира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 футболу</a:t>
            </a:r>
          </a:p>
          <a:p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5" name="Picture 5" descr="C:\Users\константин\Desktop\Посвящение\20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6829" y="2317814"/>
            <a:ext cx="1800200" cy="1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4521" y="0"/>
            <a:ext cx="6615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Script" pitchFamily="34" charset="0"/>
              </a:rPr>
              <a:t>Глава 3 Будущее</a:t>
            </a:r>
            <a:r>
              <a:rPr lang="ru-RU" sz="4800" b="1" dirty="0">
                <a:solidFill>
                  <a:srgbClr val="FF0000"/>
                </a:solidFill>
                <a:latin typeface="Segoe Script" pitchFamily="34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xmlns="" val="29047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431</TotalTime>
  <Words>74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   </vt:lpstr>
      <vt:lpstr>   </vt:lpstr>
      <vt:lpstr>   </vt:lpstr>
      <vt:lpstr>   </vt:lpstr>
      <vt:lpstr>Слайд 8</vt:lpstr>
      <vt:lpstr>Слайд 9</vt:lpstr>
      <vt:lpstr>   </vt:lpstr>
      <vt:lpstr>Слайд 11</vt:lpstr>
      <vt:lpstr>Слайд 12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Руженцева Галина 10 А</dc:title>
  <dc:creator>User</dc:creator>
  <cp:lastModifiedBy>Aдминистратор</cp:lastModifiedBy>
  <cp:revision>54</cp:revision>
  <dcterms:created xsi:type="dcterms:W3CDTF">2013-10-21T10:32:07Z</dcterms:created>
  <dcterms:modified xsi:type="dcterms:W3CDTF">2013-12-09T09:40:43Z</dcterms:modified>
</cp:coreProperties>
</file>