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8DCE8-49C7-473D-9E71-C796EBB187D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CF9AE-72CE-4D93-B68B-3502DF48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97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062664" cy="51125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Игра</a:t>
            </a: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«Осенняя пора»</a:t>
            </a:r>
            <a:b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</a:t>
            </a: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</a:t>
            </a: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0:1</a:t>
            </a:r>
            <a: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9600" b="1" dirty="0" smtClean="0">
                <a:solidFill>
                  <a:srgbClr val="FF0000"/>
                </a:solidFill>
              </a:rPr>
              <a:t/>
            </a:r>
            <a:br>
              <a:rPr lang="ru-RU" sz="9600" b="1" dirty="0" smtClean="0">
                <a:solidFill>
                  <a:srgbClr val="FF0000"/>
                </a:solidFill>
              </a:rPr>
            </a:br>
            <a:endParaRPr lang="ru-RU" sz="9600" dirty="0"/>
          </a:p>
        </p:txBody>
      </p:sp>
      <p:pic>
        <p:nvPicPr>
          <p:cNvPr id="3" name="Picture 3" descr="J01960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3608387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0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9600" b="1" dirty="0">
              <a:solidFill>
                <a:srgbClr val="00B0F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882121"/>
              </p:ext>
            </p:extLst>
          </p:nvPr>
        </p:nvGraphicFramePr>
        <p:xfrm>
          <a:off x="107504" y="116630"/>
          <a:ext cx="9036496" cy="640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219"/>
                <a:gridCol w="6003109"/>
                <a:gridCol w="1807168"/>
              </a:tblGrid>
              <a:tr h="1068119"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Грач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</a:tr>
              <a:tr h="106811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Ласточка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13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6811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Журавль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8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6811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Утка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7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6811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Снегирь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5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6811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Воробей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9600" b="1" dirty="0">
              <a:solidFill>
                <a:srgbClr val="00B0F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68184"/>
              </p:ext>
            </p:extLst>
          </p:nvPr>
        </p:nvGraphicFramePr>
        <p:xfrm>
          <a:off x="179512" y="188640"/>
          <a:ext cx="8686799" cy="633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766"/>
                <a:gridCol w="5770800"/>
                <a:gridCol w="1737233"/>
              </a:tblGrid>
              <a:tr h="1056117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Помидоры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2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Капуста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20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Морковь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9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Свёкла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7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5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Картофель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5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6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Тыква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 marL="91444" marR="91444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2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9600" b="1" dirty="0">
              <a:solidFill>
                <a:srgbClr val="00B0F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97877"/>
              </p:ext>
            </p:extLst>
          </p:nvPr>
        </p:nvGraphicFramePr>
        <p:xfrm>
          <a:off x="179512" y="116632"/>
          <a:ext cx="8579296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178"/>
                <a:gridCol w="5699384"/>
                <a:gridCol w="1715734"/>
              </a:tblGrid>
              <a:tr h="113913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Унылая пора. Очей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очарованье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</a:tr>
              <a:tr h="105063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Уж небо осенью дышало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</a:tr>
              <a:tr h="1139047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Есть в осени первоначальной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</a:tr>
              <a:tr h="105063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Отговорила роща золотая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</a:tr>
              <a:tr h="105063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Не знаю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</a:tr>
              <a:tr h="105063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Люблю грозу в начале мая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6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96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00046"/>
              </p:ext>
            </p:extLst>
          </p:nvPr>
        </p:nvGraphicFramePr>
        <p:xfrm>
          <a:off x="251520" y="260648"/>
          <a:ext cx="8640960" cy="64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546"/>
                <a:gridCol w="5740348"/>
                <a:gridCol w="1728066"/>
              </a:tblGrid>
              <a:tr h="112032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Листья желтые над городом кружатся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</a:tr>
              <a:tr h="101591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Осень. В небе жгут корабли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</a:tr>
              <a:tr h="112032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Падают, падают, падают листья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</a:tr>
              <a:tr h="112032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Люди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жгут на кострах уходящее лето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</a:tr>
              <a:tr h="101591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Летят перелетные птицы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</a:tr>
              <a:tr h="101591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На ковре из желтых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листьев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8" marB="457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114</Words>
  <Application>Microsoft Office PowerPoint</Application>
  <PresentationFormat>Экран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Игра  «Осенняя пора»            100:1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волонтёрского движения </dc:title>
  <dc:creator>Администратор</dc:creator>
  <cp:lastModifiedBy>User</cp:lastModifiedBy>
  <cp:revision>16</cp:revision>
  <dcterms:created xsi:type="dcterms:W3CDTF">2012-10-10T06:44:59Z</dcterms:created>
  <dcterms:modified xsi:type="dcterms:W3CDTF">2013-11-11T08:30:27Z</dcterms:modified>
</cp:coreProperties>
</file>