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"/>
  </p:notesMasterIdLst>
  <p:handoutMasterIdLst>
    <p:handoutMasterId r:id="rId9"/>
  </p:handoutMasterIdLst>
  <p:sldIdLst>
    <p:sldId id="284" r:id="rId2"/>
    <p:sldId id="288" r:id="rId3"/>
    <p:sldId id="302" r:id="rId4"/>
    <p:sldId id="306" r:id="rId5"/>
    <p:sldId id="305" r:id="rId6"/>
    <p:sldId id="28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3" autoAdjust="0"/>
    <p:restoredTop sz="86408" autoAdjust="0"/>
  </p:normalViewPr>
  <p:slideViewPr>
    <p:cSldViewPr>
      <p:cViewPr varScale="1">
        <p:scale>
          <a:sx n="62" d="100"/>
          <a:sy n="62" d="100"/>
        </p:scale>
        <p:origin x="-7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C1EB-F188-43B4-B635-56FD689DAA7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BA5FC-A5B6-4CA6-A18E-04837F0D7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35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C5F1-567A-400A-88D2-77FF9061434C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63B1-1A0A-435D-B4DE-B2082F8E4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40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0"/>
            <a:ext cx="1011661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23 февраля- День защитника Отечества, праздник всех мужчин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28800"/>
            <a:ext cx="6372820" cy="49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0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08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465359"/>
            <a:ext cx="5292080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60881">
            <a:off x="5151019" y="1970688"/>
            <a:ext cx="3821410" cy="3821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02910">
            <a:off x="554038" y="3339821"/>
            <a:ext cx="3402528" cy="34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76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88876"/>
            <a:ext cx="6249783" cy="62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1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3" y="260648"/>
            <a:ext cx="9091254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8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32671"/>
            <a:ext cx="8054281" cy="1224136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Масленица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6" y="1484784"/>
            <a:ext cx="87524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0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23 февраля- День защитника Отечества, праздник всех мужчин</vt:lpstr>
      <vt:lpstr>Слайд 2</vt:lpstr>
      <vt:lpstr>Слайд 3</vt:lpstr>
      <vt:lpstr>Слайд 4</vt:lpstr>
      <vt:lpstr>Слайд 5</vt:lpstr>
      <vt:lpstr>Масленица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Болотова Светлана</cp:lastModifiedBy>
  <cp:revision>67</cp:revision>
  <dcterms:created xsi:type="dcterms:W3CDTF">2013-02-05T12:29:36Z</dcterms:created>
  <dcterms:modified xsi:type="dcterms:W3CDTF">2013-10-26T14:05:23Z</dcterms:modified>
</cp:coreProperties>
</file>