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handoutMasterIdLst>
    <p:handoutMasterId r:id="rId12"/>
  </p:handoutMasterIdLst>
  <p:sldIdLst>
    <p:sldId id="280" r:id="rId2"/>
    <p:sldId id="295" r:id="rId3"/>
    <p:sldId id="263" r:id="rId4"/>
    <p:sldId id="257" r:id="rId5"/>
    <p:sldId id="275" r:id="rId6"/>
    <p:sldId id="262" r:id="rId7"/>
    <p:sldId id="283" r:id="rId8"/>
    <p:sldId id="297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3" autoAdjust="0"/>
    <p:restoredTop sz="86408" autoAdjust="0"/>
  </p:normalViewPr>
  <p:slideViewPr>
    <p:cSldViewPr>
      <p:cViewPr varScale="1">
        <p:scale>
          <a:sx n="62" d="100"/>
          <a:sy n="62" d="100"/>
        </p:scale>
        <p:origin x="-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C1EB-F188-43B4-B635-56FD689DAA7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BA5FC-A5B6-4CA6-A18E-04837F0D7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5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5F1-567A-400A-88D2-77FF9061434C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63B1-1A0A-435D-B4DE-B2082F8E4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4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63B1-1A0A-435D-B4DE-B2082F8E47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04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2896" y="28418"/>
            <a:ext cx="12313368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25 января – День студента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65342"/>
            <a:ext cx="4572000" cy="2902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504" y="2537226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5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8424936" cy="57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82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3" cy="6480720"/>
          </a:xfrm>
        </p:spPr>
      </p:pic>
    </p:spTree>
    <p:extLst>
      <p:ext uri="{BB962C8B-B14F-4D97-AF65-F5344CB8AC3E}">
        <p14:creationId xmlns:p14="http://schemas.microsoft.com/office/powerpoint/2010/main" xmlns="" val="40549287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28004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1824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3"/>
            <a:ext cx="8928992" cy="6624735"/>
          </a:xfrm>
        </p:spPr>
      </p:pic>
    </p:spTree>
    <p:extLst>
      <p:ext uri="{BB962C8B-B14F-4D97-AF65-F5344CB8AC3E}">
        <p14:creationId xmlns:p14="http://schemas.microsoft.com/office/powerpoint/2010/main" xmlns="" val="9477184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16181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15 февраля – Сретение Господнее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24744"/>
            <a:ext cx="4462843" cy="53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48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4956043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138" y="2780928"/>
            <a:ext cx="4638030" cy="37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04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04" y="1052737"/>
            <a:ext cx="845099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90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11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25 января – День студента</vt:lpstr>
      <vt:lpstr>Слайд 2</vt:lpstr>
      <vt:lpstr>Слайд 3</vt:lpstr>
      <vt:lpstr>Слайд 4</vt:lpstr>
      <vt:lpstr>Слайд 5</vt:lpstr>
      <vt:lpstr>Слайд 6</vt:lpstr>
      <vt:lpstr>15 февраля – Сретение Господнее</vt:lpstr>
      <vt:lpstr>Слайд 8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Болотова Светлана</cp:lastModifiedBy>
  <cp:revision>66</cp:revision>
  <dcterms:created xsi:type="dcterms:W3CDTF">2013-02-05T12:29:36Z</dcterms:created>
  <dcterms:modified xsi:type="dcterms:W3CDTF">2013-10-26T14:05:06Z</dcterms:modified>
</cp:coreProperties>
</file>