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"/>
  </p:notesMasterIdLst>
  <p:handoutMasterIdLst>
    <p:handoutMasterId r:id="rId9"/>
  </p:handoutMasterIdLst>
  <p:sldIdLst>
    <p:sldId id="293" r:id="rId2"/>
    <p:sldId id="300" r:id="rId3"/>
    <p:sldId id="298" r:id="rId4"/>
    <p:sldId id="282" r:id="rId5"/>
    <p:sldId id="279" r:id="rId6"/>
    <p:sldId id="27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23" autoAdjust="0"/>
    <p:restoredTop sz="86408" autoAdjust="0"/>
  </p:normalViewPr>
  <p:slideViewPr>
    <p:cSldViewPr>
      <p:cViewPr varScale="1">
        <p:scale>
          <a:sx n="62" d="100"/>
          <a:sy n="62" d="100"/>
        </p:scale>
        <p:origin x="-7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C1EB-F188-43B4-B635-56FD689DAA7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BA5FC-A5B6-4CA6-A18E-04837F0D7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35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C5F1-567A-400A-88D2-77FF9061434C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63B1-1A0A-435D-B4DE-B2082F8E4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40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63B1-1A0A-435D-B4DE-B2082F8E47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34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63B1-1A0A-435D-B4DE-B2082F8E47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16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42675" y="260649"/>
            <a:ext cx="4001324" cy="86409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  <a:t>7 января -Рождество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510898"/>
            <a:ext cx="5796136" cy="4347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25122" cy="40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70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4713"/>
            <a:ext cx="8136904" cy="6243225"/>
          </a:xfrm>
        </p:spPr>
      </p:pic>
    </p:spTree>
    <p:extLst>
      <p:ext uri="{BB962C8B-B14F-4D97-AF65-F5344CB8AC3E}">
        <p14:creationId xmlns:p14="http://schemas.microsoft.com/office/powerpoint/2010/main" xmlns="" val="158022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19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0500"/>
            <a:ext cx="5048250" cy="323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780928"/>
            <a:ext cx="3293688" cy="2980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104" y="3717032"/>
            <a:ext cx="3763082" cy="27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89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767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6713"/>
            <a:ext cx="914399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6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12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6</Words>
  <Application>Microsoft Office PowerPoint</Application>
  <PresentationFormat>Экран (4:3)</PresentationFormat>
  <Paragraphs>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Болотова Светлана</cp:lastModifiedBy>
  <cp:revision>63</cp:revision>
  <dcterms:created xsi:type="dcterms:W3CDTF">2013-02-05T12:29:36Z</dcterms:created>
  <dcterms:modified xsi:type="dcterms:W3CDTF">2013-10-26T14:03:26Z</dcterms:modified>
</cp:coreProperties>
</file>