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8" r:id="rId3"/>
    <p:sldId id="272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270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23" autoAdjust="0"/>
    <p:restoredTop sz="86408" autoAdjust="0"/>
  </p:normalViewPr>
  <p:slideViewPr>
    <p:cSldViewPr>
      <p:cViewPr varScale="1">
        <p:scale>
          <a:sx n="62" d="100"/>
          <a:sy n="62" d="100"/>
        </p:scale>
        <p:origin x="-7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C1EB-F188-43B4-B635-56FD689DAA7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BA5FC-A5B6-4CA6-A18E-04837F0D7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35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C5F1-567A-400A-88D2-77FF9061434C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63B1-1A0A-435D-B4DE-B2082F8E4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40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63B1-1A0A-435D-B4DE-B2082F8E47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34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63B1-1A0A-435D-B4DE-B2082F8E47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7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BF1DE5-CC7C-48A5-A520-F78E9DEBA882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27764A-682A-44E6-B381-1ECB606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3711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80720"/>
          </a:xfrm>
        </p:spPr>
      </p:pic>
    </p:spTree>
    <p:extLst>
      <p:ext uri="{BB962C8B-B14F-4D97-AF65-F5344CB8AC3E}">
        <p14:creationId xmlns:p14="http://schemas.microsoft.com/office/powerpoint/2010/main" xmlns="" val="420456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0"/>
            <a:ext cx="5472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45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39"/>
            <a:ext cx="8856984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6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86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564904"/>
            <a:ext cx="5220072" cy="390881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61056" y="0"/>
            <a:ext cx="9505056" cy="1009616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            Новый год  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3425169" cy="20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61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56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5022">
            <a:off x="251520" y="260648"/>
            <a:ext cx="4214064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522129"/>
            <a:ext cx="5377036" cy="398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54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8489350" cy="61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80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522" y="120142"/>
            <a:ext cx="7100108" cy="5325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30002">
            <a:off x="373211" y="3037635"/>
            <a:ext cx="2808312" cy="36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83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0648"/>
            <a:ext cx="915234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56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2908"/>
            <a:ext cx="8831923" cy="64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2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881" cy="6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69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5</Words>
  <Application>Microsoft Office PowerPoint</Application>
  <PresentationFormat>Экран (4:3)</PresentationFormat>
  <Paragraphs>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                   Новый год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Болотова Светлана</cp:lastModifiedBy>
  <cp:revision>61</cp:revision>
  <dcterms:created xsi:type="dcterms:W3CDTF">2013-02-05T12:29:36Z</dcterms:created>
  <dcterms:modified xsi:type="dcterms:W3CDTF">2013-10-26T14:02:41Z</dcterms:modified>
</cp:coreProperties>
</file>