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handoutMasterIdLst>
    <p:handoutMasterId r:id="rId16"/>
  </p:handoutMasterIdLst>
  <p:sldIdLst>
    <p:sldId id="299" r:id="rId2"/>
    <p:sldId id="256" r:id="rId3"/>
    <p:sldId id="258" r:id="rId4"/>
    <p:sldId id="264" r:id="rId5"/>
    <p:sldId id="259" r:id="rId6"/>
    <p:sldId id="266" r:id="rId7"/>
    <p:sldId id="269" r:id="rId8"/>
    <p:sldId id="291" r:id="rId9"/>
    <p:sldId id="307" r:id="rId10"/>
    <p:sldId id="308" r:id="rId11"/>
    <p:sldId id="260" r:id="rId12"/>
    <p:sldId id="267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23" autoAdjust="0"/>
    <p:restoredTop sz="86408" autoAdjust="0"/>
  </p:normalViewPr>
  <p:slideViewPr>
    <p:cSldViewPr>
      <p:cViewPr varScale="1">
        <p:scale>
          <a:sx n="62" d="100"/>
          <a:sy n="62" d="100"/>
        </p:scale>
        <p:origin x="-7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DC1EB-F188-43B4-B635-56FD689DAA7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BA5FC-A5B6-4CA6-A18E-04837F0D7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35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0C5F1-567A-400A-88D2-77FF9061434C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63B1-1A0A-435D-B4DE-B2082F8E4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40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63B1-1A0A-435D-B4DE-B2082F8E474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04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715953"/>
            <a:ext cx="91440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Зимние праздники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985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6408711" cy="57606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25 декабря-Спиридонов день  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48680"/>
            <a:ext cx="2808312" cy="345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659717"/>
            <a:ext cx="5080000" cy="405130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573016"/>
            <a:ext cx="2088232" cy="3124537"/>
          </a:xfrm>
        </p:spPr>
      </p:pic>
    </p:spTree>
    <p:extLst>
      <p:ext uri="{BB962C8B-B14F-4D97-AF65-F5344CB8AC3E}">
        <p14:creationId xmlns:p14="http://schemas.microsoft.com/office/powerpoint/2010/main" xmlns="" val="2211972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16" y="116632"/>
            <a:ext cx="8862980" cy="6552728"/>
          </a:xfrm>
        </p:spPr>
      </p:pic>
    </p:spTree>
    <p:extLst>
      <p:ext uri="{BB962C8B-B14F-4D97-AF65-F5344CB8AC3E}">
        <p14:creationId xmlns:p14="http://schemas.microsoft.com/office/powerpoint/2010/main" xmlns="" val="1355207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</p:spPr>
      </p:pic>
    </p:spTree>
    <p:extLst>
      <p:ext uri="{BB962C8B-B14F-4D97-AF65-F5344CB8AC3E}">
        <p14:creationId xmlns:p14="http://schemas.microsoft.com/office/powerpoint/2010/main" xmlns="" val="28110322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3"/>
            <a:ext cx="8856984" cy="6552728"/>
          </a:xfrm>
        </p:spPr>
      </p:pic>
    </p:spTree>
    <p:extLst>
      <p:ext uri="{BB962C8B-B14F-4D97-AF65-F5344CB8AC3E}">
        <p14:creationId xmlns:p14="http://schemas.microsoft.com/office/powerpoint/2010/main" xmlns="" val="8888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75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25144"/>
            <a:ext cx="6512511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78" y="116632"/>
            <a:ext cx="8880118" cy="6660090"/>
          </a:xfrm>
        </p:spPr>
      </p:pic>
    </p:spTree>
    <p:extLst>
      <p:ext uri="{BB962C8B-B14F-4D97-AF65-F5344CB8AC3E}">
        <p14:creationId xmlns:p14="http://schemas.microsoft.com/office/powerpoint/2010/main" xmlns="" val="138761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52728"/>
          </a:xfrm>
        </p:spPr>
      </p:pic>
    </p:spTree>
    <p:extLst>
      <p:ext uri="{BB962C8B-B14F-4D97-AF65-F5344CB8AC3E}">
        <p14:creationId xmlns:p14="http://schemas.microsoft.com/office/powerpoint/2010/main" xmlns="" val="490327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09120"/>
            <a:ext cx="6512511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8787487" cy="6624736"/>
          </a:xfrm>
        </p:spPr>
      </p:pic>
    </p:spTree>
    <p:extLst>
      <p:ext uri="{BB962C8B-B14F-4D97-AF65-F5344CB8AC3E}">
        <p14:creationId xmlns:p14="http://schemas.microsoft.com/office/powerpoint/2010/main" xmlns="" val="116781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-26507"/>
            <a:ext cx="6480720" cy="4121696"/>
          </a:xfrm>
        </p:spPr>
        <p:txBody>
          <a:bodyPr>
            <a:normAutofit/>
          </a:bodyPr>
          <a:lstStyle/>
          <a:p>
            <a:pPr marL="2404872" lvl="8" indent="0" algn="ctr">
              <a:buNone/>
            </a:pPr>
            <a:r>
              <a:rPr lang="ru-RU" sz="2400" b="1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 декабря – Введение во храм Пресвятой Владычицы нашей Богородицы</a:t>
            </a:r>
            <a:endParaRPr lang="ru-RU" sz="2400" b="1" i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628799"/>
            <a:ext cx="4824536" cy="507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42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283" y="5679774"/>
            <a:ext cx="6512511" cy="115006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52536" y="0"/>
            <a:ext cx="9217024" cy="1556792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914400" lvl="3" indent="0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декабря – день святого Благоверного князя Александра Невского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980604"/>
            <a:ext cx="489654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963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88640"/>
            <a:ext cx="7138795" cy="47368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6534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«Пришел Наум – пора браться за ум»</a:t>
            </a:r>
            <a:endParaRPr lang="ru-RU" dirty="0"/>
          </a:p>
          <a:p>
            <a:r>
              <a:rPr lang="ru-RU" i="1" dirty="0"/>
              <a:t>«Пророк Наум наставляет на ум».</a:t>
            </a:r>
            <a:endParaRPr lang="ru-RU" dirty="0"/>
          </a:p>
          <a:p>
            <a:r>
              <a:rPr lang="ru-RU" i="1" dirty="0"/>
              <a:t>«Батюшка Наум, наведи меня на ум»</a:t>
            </a:r>
            <a:endParaRPr lang="ru-RU" dirty="0"/>
          </a:p>
          <a:p>
            <a:r>
              <a:rPr lang="ru-RU" i="1" dirty="0"/>
              <a:t>«Один пророк Наум наводит на ум»</a:t>
            </a:r>
            <a:endParaRPr lang="ru-RU" dirty="0"/>
          </a:p>
          <a:p>
            <a:r>
              <a:rPr lang="ru-RU" i="1" dirty="0"/>
              <a:t>«Пророк Наум наставит на ум»</a:t>
            </a:r>
            <a:endParaRPr lang="ru-RU" dirty="0"/>
          </a:p>
          <a:p>
            <a:r>
              <a:rPr lang="ru-RU" i="1" dirty="0"/>
              <a:t>«Пророк Наум и худой разум на ум наведет»</a:t>
            </a:r>
            <a:endParaRPr lang="ru-RU" dirty="0"/>
          </a:p>
          <a:p>
            <a:r>
              <a:rPr lang="ru-RU" i="1" dirty="0"/>
              <a:t>«Наум наведет на ум»</a:t>
            </a:r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3465" y="404664"/>
            <a:ext cx="3708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14 декабря — Наум </a:t>
            </a:r>
            <a:r>
              <a:rPr lang="ru-RU" b="1" i="1" dirty="0" err="1"/>
              <a:t>Грамотник</a:t>
            </a:r>
            <a:endParaRPr lang="ru-RU" b="1" i="1" dirty="0"/>
          </a:p>
        </p:txBody>
      </p:sp>
      <p:pic>
        <p:nvPicPr>
          <p:cNvPr id="1026" name="Picture 2" descr="D:\Desktop\Новая папка (4)\нау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040" y="1162576"/>
            <a:ext cx="2743200" cy="3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Новая папка (4)\наум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62055"/>
            <a:ext cx="5544616" cy="326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16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04664"/>
            <a:ext cx="7550224" cy="7920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19 </a:t>
            </a:r>
            <a:r>
              <a:rPr lang="ru-RU" sz="2000" dirty="0" smtClean="0"/>
              <a:t>декабря- День Святителя Николая Чудотворца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908720"/>
            <a:ext cx="4608512" cy="5733765"/>
          </a:xfrm>
        </p:spPr>
      </p:pic>
    </p:spTree>
    <p:extLst>
      <p:ext uri="{BB962C8B-B14F-4D97-AF65-F5344CB8AC3E}">
        <p14:creationId xmlns:p14="http://schemas.microsoft.com/office/powerpoint/2010/main" xmlns="" val="426205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92</Words>
  <Application>Microsoft Office PowerPoint</Application>
  <PresentationFormat>Экран (4:3)</PresentationFormat>
  <Paragraphs>14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Зимние праздники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19 декабря- День Святителя Николая Чудотворца </vt:lpstr>
      <vt:lpstr>25 декабря-Спиридонов день   </vt:lpstr>
      <vt:lpstr>Слайд 11</vt:lpstr>
      <vt:lpstr>Слайд 12</vt:lpstr>
      <vt:lpstr>Слайд 13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Болотова Светлана</cp:lastModifiedBy>
  <cp:revision>55</cp:revision>
  <dcterms:created xsi:type="dcterms:W3CDTF">2013-02-05T12:29:36Z</dcterms:created>
  <dcterms:modified xsi:type="dcterms:W3CDTF">2013-10-26T13:57:57Z</dcterms:modified>
</cp:coreProperties>
</file>