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39" autoAdjust="0"/>
  </p:normalViewPr>
  <p:slideViewPr>
    <p:cSldViewPr>
      <p:cViewPr varScale="1">
        <p:scale>
          <a:sx n="52" d="100"/>
          <a:sy n="52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99A2D-DDB9-4D9A-B8C4-C9A8CC2D5F91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8C055-0C54-457C-BD5E-3C7E4FC73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и остальные млекопитающие,</a:t>
            </a:r>
            <a:r>
              <a:rPr lang="ru-RU" baseline="0" dirty="0" smtClean="0"/>
              <a:t> яйцекладущие покрыты шерстью и кормят своих детенышей молоком. Но они необычны тем, что откладывают яйца. Эти яйца имеют мягкую скорлупу, и детеныши вылупляются из них примерно через 10 дней.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055-0C54-457C-BD5E-3C7E4FC73E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Узкий хоботок ехидны с коротким носом и длинный язык помогают австралийской ехидне искать муравьев.. Длинный хоботок</a:t>
            </a:r>
            <a:r>
              <a:rPr lang="ru-RU" baseline="0" dirty="0" smtClean="0"/>
              <a:t> используется как трубка для дыхания, когда ехидна хочет переплыть какой-то водоем.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055-0C54-457C-BD5E-3C7E4FC73ED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Волосатая </a:t>
            </a:r>
            <a:r>
              <a:rPr lang="ru-RU" dirty="0" err="1" smtClean="0"/>
              <a:t>проехидна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055-0C54-457C-BD5E-3C7E4FC73ED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Эта ехидна имеет больше шерсти и меньше игл, чем австралийская. Крошечные иглы на языке помогают ей ловить дождевых червей, которыми она в основном и питается.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055-0C54-457C-BD5E-3C7E4FC73ED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Рот</a:t>
            </a:r>
            <a:r>
              <a:rPr lang="ru-RU" baseline="0" dirty="0" smtClean="0"/>
              <a:t> у нее расположен на конце хоботка. Передвигается качающейся походкой.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055-0C54-457C-BD5E-3C7E4FC73ED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Утконос.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055-0C54-457C-BD5E-3C7E4FC73ED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Его</a:t>
            </a:r>
            <a:r>
              <a:rPr lang="ru-RU" baseline="0" dirty="0" smtClean="0"/>
              <a:t> клюв похож на утиный, лапы с перепонками, туловище покрыто шерстью, хвост похож на </a:t>
            </a:r>
            <a:r>
              <a:rPr lang="ru-RU" baseline="0" dirty="0" err="1" smtClean="0"/>
              <a:t>бобриный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055-0C54-457C-BD5E-3C7E4FC73ED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Ныряя под воду, утконос закрывает глаза и уши. Он полагается вместо них на свой мягкий клюв. Весной утконос откладывает яйца в нору на берегу реки и сворачивается калачиком, чтобы согревать их между хвостом и туловищем.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055-0C54-457C-BD5E-3C7E4FC73ED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широком хвосте утконоса откладывается жир, задние лапы с перепонками используются как руль, перепонки на передних лапах могут складываться назад, чтобы освободить когти для хождения и копания.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055-0C54-457C-BD5E-3C7E4FC73ED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Австралийская ехидна.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055-0C54-457C-BD5E-3C7E4FC73ED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</a:t>
            </a:r>
            <a:r>
              <a:rPr lang="ru-RU" baseline="0" dirty="0" smtClean="0"/>
              <a:t> нее толстое туловище, покрытое длинными иглами и короткой шерстью, передвигается она раскачивающейся походкой. Кормится муравьями.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055-0C54-457C-BD5E-3C7E4FC73ED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Чтобы защититься от врагов, ехидна</a:t>
            </a:r>
            <a:r>
              <a:rPr lang="ru-RU" baseline="0" dirty="0" smtClean="0"/>
              <a:t> может очень быстро закопаться в землю так, что на поверхности останутся видны только кончики колючек. Если хищник застигает ее врасплох, то она сворачивается в колючий шар.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055-0C54-457C-BD5E-3C7E4FC73ED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Яйца ехидна откладывает не в нору, а в сумку. После </a:t>
            </a:r>
            <a:r>
              <a:rPr lang="ru-RU" dirty="0" err="1" smtClean="0"/>
              <a:t>вылупления</a:t>
            </a:r>
            <a:r>
              <a:rPr lang="ru-RU" dirty="0" smtClean="0"/>
              <a:t> детеныш остается в сумке, пока не вырастут иглы, а потом переселяется в нору.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055-0C54-457C-BD5E-3C7E4FC73ED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F954-BED9-4553-822A-F77612B3EF87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E51-40C3-4DBF-A0D8-74FE42C26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F954-BED9-4553-822A-F77612B3EF87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E51-40C3-4DBF-A0D8-74FE42C26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F954-BED9-4553-822A-F77612B3EF87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E51-40C3-4DBF-A0D8-74FE42C26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F954-BED9-4553-822A-F77612B3EF87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E51-40C3-4DBF-A0D8-74FE42C26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F954-BED9-4553-822A-F77612B3EF87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E51-40C3-4DBF-A0D8-74FE42C26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F954-BED9-4553-822A-F77612B3EF87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E51-40C3-4DBF-A0D8-74FE42C26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F954-BED9-4553-822A-F77612B3EF87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E51-40C3-4DBF-A0D8-74FE42C26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F954-BED9-4553-822A-F77612B3EF87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E51-40C3-4DBF-A0D8-74FE42C26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F954-BED9-4553-822A-F77612B3EF87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E51-40C3-4DBF-A0D8-74FE42C26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F954-BED9-4553-822A-F77612B3EF87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E51-40C3-4DBF-A0D8-74FE42C26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4F954-BED9-4553-822A-F77612B3EF87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2BE51-40C3-4DBF-A0D8-74FE42C26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4F954-BED9-4553-822A-F77612B3EF87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2BE51-40C3-4DBF-A0D8-74FE42C26B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тконос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714875" cy="6858000"/>
          </a:xfrm>
          <a:prstGeom prst="rect">
            <a:avLst/>
          </a:prstGeom>
        </p:spPr>
      </p:pic>
      <p:pic>
        <p:nvPicPr>
          <p:cNvPr id="3" name="Рисунок 2" descr="ехидна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38" y="1"/>
            <a:ext cx="4500562" cy="41433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52" y="4857760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Яйцекладущие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стр ехидна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стр ехидна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ос проех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ос проех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ос проех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тконо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тконос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тконос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5012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тконос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4" y="0"/>
            <a:ext cx="94297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стр ехидн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стр ехидна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22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стр ехидна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стр ехидна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307</Words>
  <Application>Microsoft Office PowerPoint</Application>
  <PresentationFormat>Экран (4:3)</PresentationFormat>
  <Paragraphs>27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11</cp:revision>
  <dcterms:created xsi:type="dcterms:W3CDTF">2013-10-06T05:37:53Z</dcterms:created>
  <dcterms:modified xsi:type="dcterms:W3CDTF">2013-10-06T07:13:34Z</dcterms:modified>
</cp:coreProperties>
</file>