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4" r:id="rId6"/>
    <p:sldId id="266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92" r:id="rId17"/>
    <p:sldId id="291" r:id="rId18"/>
    <p:sldId id="295" r:id="rId19"/>
    <p:sldId id="297" r:id="rId20"/>
    <p:sldId id="299" r:id="rId21"/>
    <p:sldId id="322" r:id="rId22"/>
    <p:sldId id="323" r:id="rId23"/>
    <p:sldId id="324" r:id="rId24"/>
    <p:sldId id="326" r:id="rId25"/>
    <p:sldId id="331" r:id="rId26"/>
    <p:sldId id="33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01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71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9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59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62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94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31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78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74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25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7FB-4667-421A-B804-2783D7E0CDF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01C6-A6C1-4AFF-A7A3-E525B77AA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06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268760"/>
            <a:ext cx="5760640" cy="33843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До свидания,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начальная школа!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53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36004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 души мы полюбили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Наших всех учителей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здоровья всем желаем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 проказников детей!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3628768"/>
            <a:ext cx="3546505" cy="3229232"/>
          </a:xfrm>
        </p:spPr>
      </p:pic>
    </p:spTree>
    <p:extLst>
      <p:ext uri="{BB962C8B-B14F-4D97-AF65-F5344CB8AC3E}">
        <p14:creationId xmlns:p14="http://schemas.microsoft.com/office/powerpoint/2010/main" xmlns="" val="34177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1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714752"/>
            <a:ext cx="8928992" cy="3026616"/>
          </a:xfrm>
        </p:spPr>
        <p:txBody>
          <a:bodyPr>
            <a:noAutofit/>
          </a:bodyPr>
          <a:lstStyle/>
          <a:p>
            <a:pPr algn="l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Какие вы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сейчас посмотрю, умеете ли вы отгадывать загадки ?</a:t>
            </a: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2889504" cy="3657600"/>
          </a:xfrm>
        </p:spPr>
      </p:pic>
    </p:spTree>
    <p:extLst>
      <p:ext uri="{BB962C8B-B14F-4D97-AF65-F5344CB8AC3E}">
        <p14:creationId xmlns:p14="http://schemas.microsoft.com/office/powerpoint/2010/main" xmlns="" val="32923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7000">
              <a:schemeClr val="accent1">
                <a:tint val="44500"/>
                <a:satMod val="16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22637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Собирай портфель, дружок, 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Скоро прозвенит...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3357562"/>
            <a:ext cx="3540744" cy="3109124"/>
          </a:xfrm>
        </p:spPr>
      </p:pic>
    </p:spTree>
    <p:extLst>
      <p:ext uri="{BB962C8B-B14F-4D97-AF65-F5344CB8AC3E}">
        <p14:creationId xmlns:p14="http://schemas.microsoft.com/office/powerpoint/2010/main" xmlns="" val="29779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352839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я в клетку, то в линейку.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Написать по мне сумей-ка.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Также можно рисовать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Называюсь я... 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876"/>
            <a:ext cx="2968752" cy="3108960"/>
          </a:xfrm>
        </p:spPr>
      </p:pic>
    </p:spTree>
    <p:extLst>
      <p:ext uri="{BB962C8B-B14F-4D97-AF65-F5344CB8AC3E}">
        <p14:creationId xmlns:p14="http://schemas.microsoft.com/office/powerpoint/2010/main" xmlns="" val="944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096344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Звенит звонок, торопит нас,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И мы вбегаем в светлый... </a:t>
            </a:r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857496"/>
            <a:ext cx="5113867" cy="3843867"/>
          </a:xfrm>
        </p:spPr>
      </p:pic>
    </p:spTree>
    <p:extLst>
      <p:ext uri="{BB962C8B-B14F-4D97-AF65-F5344CB8AC3E}">
        <p14:creationId xmlns:p14="http://schemas.microsoft.com/office/powerpoint/2010/main" xmlns="" val="1384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75000"/>
              </a:schemeClr>
            </a:gs>
            <a:gs pos="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736304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 школьной сумке я лежу,   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Как ты учишься, скажу. 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500306"/>
            <a:ext cx="4175185" cy="4175185"/>
          </a:xfrm>
        </p:spPr>
      </p:pic>
    </p:spTree>
    <p:extLst>
      <p:ext uri="{BB962C8B-B14F-4D97-AF65-F5344CB8AC3E}">
        <p14:creationId xmlns:p14="http://schemas.microsoft.com/office/powerpoint/2010/main" xmlns="" val="1727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3">
                <a:lumMod val="75000"/>
              </a:schemeClr>
            </a:gs>
            <a:gs pos="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Учите, дети, математику!</a:t>
            </a:r>
            <a:br>
              <a:rPr lang="ru-RU" sz="5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Она поможет в жизни вам,</a:t>
            </a:r>
            <a:br>
              <a:rPr lang="ru-RU" sz="5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Достичь высот, познать вселенную,</a:t>
            </a:r>
            <a:br>
              <a:rPr lang="ru-RU" sz="5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Слетать к загадочным мирам.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857760"/>
            <a:ext cx="1901952" cy="1871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bg2">
                <a:lumMod val="50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321471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уроках вы учитесь хорошо.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что вы делаете на перемене?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3000372"/>
            <a:ext cx="2910114" cy="3643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6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314327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Шалить нельзя. В школе  нужно дружить  и помогать друг другу.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496"/>
            <a:ext cx="1871317" cy="3535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3">
                <a:lumMod val="75000"/>
              </a:schemeClr>
            </a:gs>
            <a:gs pos="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000504"/>
            <a:ext cx="8786874" cy="264320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Мне у вас понравилось.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 хочу остаться с вами.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2949677" cy="3709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Сегодня день у нас такой:</a:t>
            </a:r>
          </a:p>
          <a:p>
            <a:pPr marL="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грустный, и весёлый,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8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350046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 начиналось всё со школьного звонка,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Когда с букетами и ранцем за плечами,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V="1">
            <a:off x="8143900" y="6857999"/>
            <a:ext cx="10001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7752" y="3286124"/>
            <a:ext cx="4069824" cy="3435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3429024"/>
          </a:xfrm>
        </p:spPr>
        <p:txBody>
          <a:bodyPr/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первого учителя встречали,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Когда нас классом в первый раз назвали!</a:t>
            </a:r>
            <a:endParaRPr lang="ru-RU" sz="5400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3643314"/>
            <a:ext cx="4095779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3143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были все смешными малышами,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Когда пришли впервые в этот класс,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3214686"/>
            <a:ext cx="4984357" cy="3337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3357586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И, получив тетрадь с карандашами,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парту сели первый в жизни раз!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3643314"/>
            <a:ext cx="4495577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35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5572164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пришли поздравить вас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 переходом в    старший класс!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школу в сентябре придём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Ваше место мы займём!</a:t>
            </a:r>
            <a:r>
              <a:rPr lang="ru-RU" sz="5400" dirty="0" smtClean="0"/>
              <a:t>           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496" y="0"/>
            <a:ext cx="46863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143644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Учительница первая моя,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Признанье выражаем вам сегодня.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От всей души спасибо говорим,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 искренне за все благодарим.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-45720"/>
            <a:ext cx="2392794" cy="45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786874" cy="3672408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44" y="-45718"/>
            <a:ext cx="335758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1"/>
            <a:ext cx="85011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сказку, за улыбку, за мечту,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искреннюю сердца доброту.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Дорогой верной к знаниям вели,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Уроки жизни нам дарили вы.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371475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Ведь мы прощаемся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 родной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Своей начальной школой!!!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3571876"/>
            <a:ext cx="4710859" cy="2733980"/>
          </a:xfrm>
        </p:spPr>
      </p:pic>
    </p:spTree>
    <p:extLst>
      <p:ext uri="{BB962C8B-B14F-4D97-AF65-F5344CB8AC3E}">
        <p14:creationId xmlns:p14="http://schemas.microsoft.com/office/powerpoint/2010/main" xmlns="" val="30679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C1BA94"/>
            </a:gs>
            <a:gs pos="100000">
              <a:schemeClr val="accent2">
                <a:lumMod val="40000"/>
                <a:lumOff val="60000"/>
              </a:schemeClr>
            </a:gs>
            <a:gs pos="3000">
              <a:srgbClr val="B7B08B"/>
            </a:gs>
            <a:gs pos="9000">
              <a:schemeClr val="bg2">
                <a:lumMod val="75000"/>
              </a:schemeClr>
            </a:gs>
            <a:gs pos="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43428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Верный друг-учитель наш,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Это твёрдо знаем.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714621"/>
            <a:ext cx="5448363" cy="3929089"/>
          </a:xfrm>
        </p:spPr>
      </p:pic>
    </p:spTree>
    <p:extLst>
      <p:ext uri="{BB962C8B-B14F-4D97-AF65-F5344CB8AC3E}">
        <p14:creationId xmlns:p14="http://schemas.microsoft.com/office/powerpoint/2010/main" xmlns="" val="2262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1BA94"/>
            </a:gs>
            <a:gs pos="2000">
              <a:schemeClr val="accent6"/>
            </a:gs>
            <a:gs pos="100000">
              <a:srgbClr val="B7B08B"/>
            </a:gs>
            <a:gs pos="59000">
              <a:schemeClr val="bg2">
                <a:lumMod val="75000"/>
              </a:schemeClr>
            </a:gs>
            <a:gs pos="99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221457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Всем своим учителям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Мы добра желаем!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546" y="2857496"/>
            <a:ext cx="4615962" cy="3562314"/>
          </a:xfrm>
        </p:spPr>
      </p:pic>
    </p:spTree>
    <p:extLst>
      <p:ext uri="{BB962C8B-B14F-4D97-AF65-F5344CB8AC3E}">
        <p14:creationId xmlns:p14="http://schemas.microsoft.com/office/powerpoint/2010/main" xmlns="" val="27850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BA94"/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  <a:gs pos="59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861048"/>
            <a:ext cx="8928992" cy="2808312"/>
          </a:xfrm>
        </p:spPr>
        <p:txBody>
          <a:bodyPr>
            <a:normAutofit/>
          </a:bodyPr>
          <a:lstStyle/>
          <a:p>
            <a:pPr algn="l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Я Незнайка. Я в школе не учился и вам не дам. Я забираю у вас учителя.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194"/>
            <a:ext cx="2384311" cy="3502794"/>
          </a:xfrm>
        </p:spPr>
      </p:pic>
      <p:pic>
        <p:nvPicPr>
          <p:cNvPr id="9" name="Содержимое 8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58303" y="357166"/>
            <a:ext cx="5033571" cy="3500462"/>
          </a:xfrm>
        </p:spPr>
      </p:pic>
    </p:spTree>
    <p:extLst>
      <p:ext uri="{BB962C8B-B14F-4D97-AF65-F5344CB8AC3E}">
        <p14:creationId xmlns:p14="http://schemas.microsoft.com/office/powerpoint/2010/main" xmlns="" val="4073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/>
            </a:gs>
            <a:gs pos="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3000372"/>
            <a:ext cx="5606934" cy="3643338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Пусть ребята прочитают мне стихи.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я послушаю!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6643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Зачем вам учитель?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Чему он вас научил?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вы умеете?</a:t>
            </a:r>
            <a:endParaRPr lang="ru-RU" sz="5400" dirty="0"/>
          </a:p>
        </p:txBody>
      </p:sp>
      <p:pic>
        <p:nvPicPr>
          <p:cNvPr id="7" name="Содержимое 6" descr="Рисунок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690771"/>
            <a:ext cx="3016121" cy="4167229"/>
          </a:xfrm>
        </p:spPr>
      </p:pic>
    </p:spTree>
    <p:extLst>
      <p:ext uri="{BB962C8B-B14F-4D97-AF65-F5344CB8AC3E}">
        <p14:creationId xmlns:p14="http://schemas.microsoft.com/office/powerpoint/2010/main" xmlns="" val="42517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248472"/>
          </a:xfrm>
        </p:spPr>
        <p:txBody>
          <a:bodyPr>
            <a:noAutofit/>
          </a:bodyPr>
          <a:lstStyle/>
          <a:p>
            <a:pPr algn="l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Кто нас учит?</a:t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Кто нас мучит?</a:t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Кто нам знания даёт?</a:t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Это школьный наш учитель-</a:t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Удивительный народ.</a:t>
            </a:r>
            <a:br>
              <a:rPr lang="ru-RU" sz="5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3570" y="3786190"/>
            <a:ext cx="3283200" cy="2957513"/>
          </a:xfrm>
        </p:spPr>
      </p:pic>
    </p:spTree>
    <p:extLst>
      <p:ext uri="{BB962C8B-B14F-4D97-AF65-F5344CB8AC3E}">
        <p14:creationId xmlns:p14="http://schemas.microsoft.com/office/powerpoint/2010/main" xmlns="" val="804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672408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 Вами ясно и светло,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душе всегда тепло.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простите, если в срок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Был не выучен урок.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3643314"/>
            <a:ext cx="4379495" cy="3103123"/>
          </a:xfrm>
        </p:spPr>
      </p:pic>
    </p:spTree>
    <p:extLst>
      <p:ext uri="{BB962C8B-B14F-4D97-AF65-F5344CB8AC3E}">
        <p14:creationId xmlns:p14="http://schemas.microsoft.com/office/powerpoint/2010/main" xmlns="" val="4649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1914</TotalTime>
  <Words>134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До свидания, начальная школа!</vt:lpstr>
      <vt:lpstr>Слайд 2</vt:lpstr>
      <vt:lpstr>  Ведь мы прощаемся  с родной Своей начальной школой!!!  </vt:lpstr>
      <vt:lpstr>Верный друг-учитель наш, Это твёрдо знаем.</vt:lpstr>
      <vt:lpstr>Всем своим учителям Мы добра желаем! </vt:lpstr>
      <vt:lpstr>Я Незнайка. Я в школе не учился и вам не дам. Я забираю у вас учителя.</vt:lpstr>
      <vt:lpstr>Пусть ребята прочитают мне стихи. А я послушаю!</vt:lpstr>
      <vt:lpstr>Кто нас учит? Кто нас мучит? Кто нам знания даёт? Это школьный наш учитель- Удивительный народ. </vt:lpstr>
      <vt:lpstr>С Вами ясно и светло, На душе всегда тепло. И простите, если в срок Был не выучен урок.</vt:lpstr>
      <vt:lpstr>От души мы полюбили Наших всех учителей И здоровья всем желаем От проказников детей!</vt:lpstr>
      <vt:lpstr>Какие вы молодцы! Я сейчас посмотрю, умеете ли вы отгадывать загадки ?</vt:lpstr>
      <vt:lpstr>Собирай портфель, дружок,  Скоро прозвенит...  </vt:lpstr>
      <vt:lpstr> То я в клетку, то в линейку. Написать по мне сумей-ка. Также можно рисовать Называюсь я...  </vt:lpstr>
      <vt:lpstr>Звенит звонок, торопит нас, И мы вбегаем в светлый... </vt:lpstr>
      <vt:lpstr>В школьной сумке я лежу,    Как ты учишься, скажу.  </vt:lpstr>
      <vt:lpstr> Учите, дети, математику! Она поможет в жизни вам, Достичь высот, познать вселенную, Слетать к загадочным мирам. </vt:lpstr>
      <vt:lpstr>На уроках вы учитесь хорошо.  А что вы делаете на перемене? </vt:lpstr>
      <vt:lpstr>Шалить нельзя. В школе  нужно дружить  и помогать друг другу. </vt:lpstr>
      <vt:lpstr>Мне у вас понравилось.  Я хочу остаться с вами. </vt:lpstr>
      <vt:lpstr>  А начиналось всё со школьного звонка, Когда с букетами и ранцем за плечами,   </vt:lpstr>
      <vt:lpstr>Мы первого учителя встречали, Когда нас классом в первый раз назвали!</vt:lpstr>
      <vt:lpstr> Мы были все смешными малышами, Когда пришли впервые в этот класс, </vt:lpstr>
      <vt:lpstr>И, получив тетрадь с карандашами, За парту сели первый в жизни раз!</vt:lpstr>
      <vt:lpstr>Мы пришли поздравить вас С переходом в    старший класс! В школу в сентябре придём Ваше место мы займём!           </vt:lpstr>
      <vt:lpstr>  Учительница первая моя, Признанье выражаем вам сегодня. От всей души спасибо говорим, И искренне за все благодарим.  </vt:lpstr>
      <vt:lpstr>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свидания, начальная школа!</dc:title>
  <dc:creator>user</dc:creator>
  <cp:lastModifiedBy>Лена</cp:lastModifiedBy>
  <cp:revision>179</cp:revision>
  <dcterms:created xsi:type="dcterms:W3CDTF">2013-05-07T04:51:10Z</dcterms:created>
  <dcterms:modified xsi:type="dcterms:W3CDTF">2013-11-30T17:13:39Z</dcterms:modified>
</cp:coreProperties>
</file>