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8" r:id="rId4"/>
    <p:sldId id="267" r:id="rId5"/>
    <p:sldId id="259" r:id="rId6"/>
    <p:sldId id="270" r:id="rId7"/>
    <p:sldId id="261" r:id="rId8"/>
    <p:sldId id="262" r:id="rId9"/>
    <p:sldId id="268" r:id="rId10"/>
    <p:sldId id="263" r:id="rId11"/>
    <p:sldId id="272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02A5-C3B1-4233-9D9B-B05406CCC831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AB2CF-BAC1-42B7-8254-98E94B209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755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02A5-C3B1-4233-9D9B-B05406CCC831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AB2CF-BAC1-42B7-8254-98E94B209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63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02A5-C3B1-4233-9D9B-B05406CCC831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AB2CF-BAC1-42B7-8254-98E94B209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264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02A5-C3B1-4233-9D9B-B05406CCC831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AB2CF-BAC1-42B7-8254-98E94B209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254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02A5-C3B1-4233-9D9B-B05406CCC831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AB2CF-BAC1-42B7-8254-98E94B209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031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02A5-C3B1-4233-9D9B-B05406CCC831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AB2CF-BAC1-42B7-8254-98E94B209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671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02A5-C3B1-4233-9D9B-B05406CCC831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AB2CF-BAC1-42B7-8254-98E94B209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712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02A5-C3B1-4233-9D9B-B05406CCC831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AB2CF-BAC1-42B7-8254-98E94B209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876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02A5-C3B1-4233-9D9B-B05406CCC831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AB2CF-BAC1-42B7-8254-98E94B209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563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02A5-C3B1-4233-9D9B-B05406CCC831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AB2CF-BAC1-42B7-8254-98E94B209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74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02A5-C3B1-4233-9D9B-B05406CCC831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AB2CF-BAC1-42B7-8254-98E94B209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809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A02A5-C3B1-4233-9D9B-B05406CCC831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AB2CF-BAC1-42B7-8254-98E94B209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31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7376864" cy="223224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    «Наше здоровье»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806489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4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VE1512\Desktop\cc947659c0457ebc0547d3a8cc9be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214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VE1512\Desktop\J-aNHMcfY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2493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394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VE1512\Desktop\376423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56084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234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VE1512\Desktop\978-5-86775-149-4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560840" cy="602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07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7920880" cy="5976664"/>
          </a:xfrm>
        </p:spPr>
      </p:pic>
    </p:spTree>
    <p:extLst>
      <p:ext uri="{BB962C8B-B14F-4D97-AF65-F5344CB8AC3E}">
        <p14:creationId xmlns:p14="http://schemas.microsoft.com/office/powerpoint/2010/main" val="2199110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79"/>
            <a:ext cx="7056784" cy="5328593"/>
          </a:xfrm>
        </p:spPr>
      </p:pic>
    </p:spTree>
    <p:extLst>
      <p:ext uri="{BB962C8B-B14F-4D97-AF65-F5344CB8AC3E}">
        <p14:creationId xmlns:p14="http://schemas.microsoft.com/office/powerpoint/2010/main" val="66905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VE1512\Desktop\Childrens-Hair-Skin-Care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848872" cy="557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760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VE1512\Desktop\sjuzhetno-rolevye-igry-detej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32656"/>
            <a:ext cx="813690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524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VE1512\Desktop\view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40959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690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352928" cy="6048672"/>
          </a:xfrm>
        </p:spPr>
      </p:pic>
    </p:spTree>
    <p:extLst>
      <p:ext uri="{BB962C8B-B14F-4D97-AF65-F5344CB8AC3E}">
        <p14:creationId xmlns:p14="http://schemas.microsoft.com/office/powerpoint/2010/main" val="1215582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88640"/>
            <a:ext cx="8568953" cy="6408712"/>
          </a:xfrm>
        </p:spPr>
      </p:pic>
    </p:spTree>
    <p:extLst>
      <p:ext uri="{BB962C8B-B14F-4D97-AF65-F5344CB8AC3E}">
        <p14:creationId xmlns:p14="http://schemas.microsoft.com/office/powerpoint/2010/main" val="31272415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Дидущенко</dc:creator>
  <cp:lastModifiedBy>Ирина Дидущенко</cp:lastModifiedBy>
  <cp:revision>6</cp:revision>
  <dcterms:created xsi:type="dcterms:W3CDTF">2014-04-22T20:33:33Z</dcterms:created>
  <dcterms:modified xsi:type="dcterms:W3CDTF">2014-04-23T15:33:22Z</dcterms:modified>
</cp:coreProperties>
</file>