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29" autoAdjust="0"/>
  </p:normalViewPr>
  <p:slideViewPr>
    <p:cSldViewPr>
      <p:cViewPr varScale="1">
        <p:scale>
          <a:sx n="67" d="100"/>
          <a:sy n="67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0AFDAD-ACCF-4B94-8A48-203E350255D3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BD141F-B595-4B34-B83A-77C4781A1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FEB2-9CEB-48B5-9906-F8F601E4BBD1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0DF1-E83D-475C-A570-8D76A8A3E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AEB078-0ECA-4067-A083-198F4C3E47F0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D671204-9FF4-49E3-9902-8202653EF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5E0B-874A-40FB-87DF-83E44F0F1BAC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CC86-DB43-4B6F-A5F7-0471497E4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B82571-C52C-4D57-914E-D682B9C0CBDB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0BAB68-8BB6-44E2-A204-F3C436256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6249-091D-473A-A13D-D840AC379F01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565D-1C49-4D70-8095-08005EEC6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A660-E9CF-429E-A93D-7131DA43D866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E201-8FF8-474D-BF3D-D04C8304D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5BC1-ADA5-49C8-973C-81F2F29D1931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BCB3-BF21-474C-834B-10BCAFD1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1CAE-FBC2-4EFC-AF1B-9E627E5319DC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1E6B-1E03-4E27-9108-B1E91402B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6DA02-7B72-4A87-AAC4-E86A04CC493D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A845-4EC6-4B56-B082-49B969FF1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6EC292-C636-4DBB-A581-F929499A5512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8A91F5-201B-43C3-AFE2-B1A83CD92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ABCB3A-E1A9-497C-8C39-24F752F6CE5F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38D24F6-6A81-4FA1-B1D8-C5DFB04F8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ransition advTm="7000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714488"/>
            <a:ext cx="5105400" cy="1785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«Непослушный пешеход»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4429125"/>
            <a:ext cx="5114925" cy="1500188"/>
          </a:xfrm>
        </p:spPr>
        <p:txBody>
          <a:bodyPr/>
          <a:lstStyle/>
          <a:p>
            <a:r>
              <a:rPr lang="ru-RU" sz="2000" smtClean="0"/>
              <a:t>Воспитатель</a:t>
            </a:r>
          </a:p>
          <a:p>
            <a:r>
              <a:rPr lang="ru-RU" sz="2000" smtClean="0">
                <a:latin typeface="Arial" charset="0"/>
              </a:rPr>
              <a:t>ГБДОУ</a:t>
            </a:r>
            <a:r>
              <a:rPr lang="ru-RU" sz="2000" smtClean="0"/>
              <a:t> «детский сад </a:t>
            </a:r>
          </a:p>
          <a:p>
            <a:r>
              <a:rPr lang="ru-RU" sz="2000" smtClean="0"/>
              <a:t>комбинированного вида №</a:t>
            </a:r>
            <a:r>
              <a:rPr lang="ru-RU" sz="2000" smtClean="0">
                <a:latin typeface="Arial" charset="0"/>
              </a:rPr>
              <a:t>82</a:t>
            </a:r>
            <a:r>
              <a:rPr lang="ru-RU" sz="2000" smtClean="0"/>
              <a:t>»</a:t>
            </a:r>
          </a:p>
          <a:p>
            <a:r>
              <a:rPr lang="ru-RU" sz="2000" smtClean="0">
                <a:latin typeface="Arial" charset="0"/>
              </a:rPr>
              <a:t>Евтихиева М.А.</a:t>
            </a:r>
            <a:r>
              <a:rPr lang="ru-RU" sz="2000" smtClean="0"/>
              <a:t>.</a:t>
            </a:r>
          </a:p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000109"/>
            <a:ext cx="557216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Обучающая игра</a:t>
            </a: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5716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Прямиком на красный свет!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Содержимое 3" descr="3261145154f2e47deb75d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714375"/>
            <a:ext cx="4500562" cy="5072063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57864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Можно так? Конечно, нет!</a:t>
            </a:r>
            <a:b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endParaRPr lang="ru-RU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42048" cy="15716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Завизжали тормоза,</a:t>
            </a:r>
            <a:br>
              <a:rPr lang="ru-RU" sz="2000" dirty="0" smtClean="0"/>
            </a:br>
            <a:r>
              <a:rPr lang="ru-RU" sz="2000" dirty="0" smtClean="0"/>
              <a:t>И зажмурил он глаза.</a:t>
            </a:r>
            <a:br>
              <a:rPr lang="ru-RU" sz="2000" dirty="0" smtClean="0"/>
            </a:br>
            <a:r>
              <a:rPr lang="ru-RU" sz="2000" dirty="0" smtClean="0"/>
              <a:t>Старый толстый самосвал,</a:t>
            </a:r>
            <a:br>
              <a:rPr lang="ru-RU" sz="2000" dirty="0" smtClean="0"/>
            </a:br>
            <a:r>
              <a:rPr lang="ru-RU" sz="2000" dirty="0" err="1" smtClean="0"/>
              <a:t>Забибикал</a:t>
            </a:r>
            <a:r>
              <a:rPr lang="ru-RU" sz="2000" dirty="0" smtClean="0"/>
              <a:t>, зарычал: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3554" name="Содержимое 4" descr="skazki-0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71625"/>
            <a:ext cx="6572250" cy="3857625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52149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– Еле я остановился,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Чуть с дороги не свалился!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Что, не знаешь правил ты?!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Ну-ка быстро марш в кусты!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endParaRPr lang="ru-RU" sz="20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20040"/>
            <a:ext cx="4357718" cy="182307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Дам тебе я, еж, совет:</a:t>
            </a:r>
            <a:br>
              <a:rPr lang="ru-RU" sz="2400" dirty="0" smtClean="0"/>
            </a:br>
            <a:r>
              <a:rPr lang="ru-RU" sz="2400" dirty="0" smtClean="0"/>
              <a:t>Не ходи на красный свет!</a:t>
            </a:r>
            <a:br>
              <a:rPr lang="ru-RU" sz="2400" dirty="0" smtClean="0"/>
            </a:br>
            <a:r>
              <a:rPr lang="ru-RU" sz="2400" dirty="0" smtClean="0"/>
              <a:t>Еж тихонько пропыхтел:</a:t>
            </a:r>
            <a:br>
              <a:rPr lang="ru-RU" sz="2400" dirty="0" smtClean="0"/>
            </a:br>
            <a:r>
              <a:rPr lang="ru-RU" sz="2400" dirty="0" smtClean="0"/>
              <a:t>- Извините, не хотел.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4578" name="Содержимое 4" descr="sviesoforas-500x5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071938" cy="5643563"/>
          </a:xfrm>
        </p:spPr>
      </p:pic>
      <p:pic>
        <p:nvPicPr>
          <p:cNvPr id="24579" name="Содержимое 5" descr="72682753_813dbe2129c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3143250"/>
            <a:ext cx="4286250" cy="3714750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0"/>
            <a:ext cx="2643206" cy="564357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Рассказал нам светофор:</a:t>
            </a:r>
            <a:br>
              <a:rPr lang="ru-RU" sz="2800" dirty="0" smtClean="0"/>
            </a:br>
            <a:r>
              <a:rPr lang="ru-RU" sz="2800" dirty="0" smtClean="0"/>
              <a:t>Еж исправился с тех пор.</a:t>
            </a:r>
            <a:br>
              <a:rPr lang="ru-RU" sz="2800" dirty="0" smtClean="0"/>
            </a:br>
            <a:r>
              <a:rPr lang="ru-RU" sz="2800" dirty="0" smtClean="0"/>
              <a:t>Лучше всех порядок знает,</a:t>
            </a:r>
            <a:br>
              <a:rPr lang="ru-RU" sz="2800" dirty="0" smtClean="0"/>
            </a:br>
            <a:r>
              <a:rPr lang="ru-RU" sz="2800" dirty="0" smtClean="0"/>
              <a:t>Ничего не нарушает!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5602" name="Содержимое 3" descr="0_9792b_39efb23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214938" cy="6858000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571612"/>
            <a:ext cx="5105400" cy="30718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785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Через лес бежит дорога,</a:t>
            </a:r>
            <a:br>
              <a:rPr lang="ru-RU" sz="2200" dirty="0" smtClean="0"/>
            </a:br>
            <a:r>
              <a:rPr lang="ru-RU" sz="2200" dirty="0" smtClean="0"/>
              <a:t>Светофор моргает строго.</a:t>
            </a:r>
            <a:br>
              <a:rPr lang="ru-RU" sz="2200" dirty="0" smtClean="0"/>
            </a:br>
            <a:r>
              <a:rPr lang="ru-RU" sz="2200" dirty="0" smtClean="0"/>
              <a:t>К переходу все спешат:</a:t>
            </a:r>
            <a:br>
              <a:rPr lang="ru-RU" sz="2200" dirty="0" smtClean="0"/>
            </a:br>
            <a:r>
              <a:rPr lang="ru-RU" sz="2200" dirty="0" smtClean="0"/>
              <a:t>От лосей и до мышат.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Содержимое 3" descr="Pravila_lic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571625"/>
            <a:ext cx="5500688" cy="5286375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5001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Иногда через дорогу</a:t>
            </a:r>
            <a:br>
              <a:rPr lang="ru-RU" sz="2000" dirty="0" smtClean="0"/>
            </a:br>
            <a:r>
              <a:rPr lang="ru-RU" sz="2000" dirty="0" smtClean="0"/>
              <a:t>Пешеходов очень много</a:t>
            </a:r>
            <a:br>
              <a:rPr lang="ru-RU" sz="2000" dirty="0" smtClean="0"/>
            </a:br>
            <a:r>
              <a:rPr lang="ru-RU" sz="2000" dirty="0" smtClean="0"/>
              <a:t>Скачет, ходит, пролетает,</a:t>
            </a:r>
            <a:br>
              <a:rPr lang="ru-RU" sz="2000" dirty="0" smtClean="0"/>
            </a:br>
            <a:r>
              <a:rPr lang="ru-RU" sz="2000" dirty="0" smtClean="0"/>
              <a:t>Пробегает, проползает.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5362" name="Содержимое 3" descr="1295_ful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6786562" cy="5214937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3900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Мама ежика учила,</a:t>
            </a:r>
            <a:br>
              <a:rPr lang="ru-RU" sz="2200" dirty="0" smtClean="0"/>
            </a:br>
            <a:r>
              <a:rPr lang="ru-RU" sz="2200" dirty="0" smtClean="0"/>
              <a:t>Мама пальчиком грозила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16386" name="Содержимое 3" descr="43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71625"/>
            <a:ext cx="6858000" cy="5286375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858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– Помни правила, малыш!</a:t>
            </a:r>
            <a:br>
              <a:rPr lang="ru-RU" sz="3100" dirty="0" smtClean="0"/>
            </a:br>
            <a:r>
              <a:rPr lang="ru-RU" sz="3100" dirty="0" smtClean="0"/>
              <a:t>Если красный свет – стоишь!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Содержимое 3" descr="531920-6fdfcdc38d2f4d9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6715125" cy="5500687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Если желтый – просто жди,</a:t>
            </a:r>
            <a:endParaRPr lang="ru-RU" dirty="0"/>
          </a:p>
        </p:txBody>
      </p:sp>
      <p:pic>
        <p:nvPicPr>
          <p:cNvPr id="18434" name="Содержимое 3" descr="88ce8d1ae2506d70-la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071563"/>
            <a:ext cx="5214937" cy="5786437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 зеленый – проходи!</a:t>
            </a:r>
            <a:endParaRPr lang="ru-RU" dirty="0"/>
          </a:p>
        </p:txBody>
      </p:sp>
      <p:pic>
        <p:nvPicPr>
          <p:cNvPr id="19458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14438"/>
            <a:ext cx="7643813" cy="5643562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2858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Непослушный пешеход</a:t>
            </a:r>
            <a:br>
              <a:rPr lang="ru-RU" sz="2700" dirty="0" smtClean="0"/>
            </a:br>
            <a:r>
              <a:rPr lang="ru-RU" sz="2700" dirty="0" smtClean="0"/>
              <a:t>Сделал все наоборот!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Содержимое 3" descr="new-18635-2011-12-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357313"/>
            <a:ext cx="7215187" cy="5500687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Ежик очень торопился</a:t>
            </a:r>
            <a:br>
              <a:rPr lang="ru-RU" sz="2000" dirty="0" smtClean="0"/>
            </a:br>
            <a:r>
              <a:rPr lang="ru-RU" sz="2000" dirty="0" smtClean="0"/>
              <a:t>И клубочком покатился</a:t>
            </a:r>
            <a:endParaRPr lang="ru-RU" sz="2000" dirty="0"/>
          </a:p>
        </p:txBody>
      </p:sp>
      <p:pic>
        <p:nvPicPr>
          <p:cNvPr id="21506" name="Содержимое 3" descr="st_0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14438"/>
            <a:ext cx="7643812" cy="5643562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241</TotalTime>
  <Words>9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«Непослушный пешеход»</dc:title>
  <dc:creator>атто</dc:creator>
  <cp:lastModifiedBy>User</cp:lastModifiedBy>
  <cp:revision>25</cp:revision>
  <dcterms:created xsi:type="dcterms:W3CDTF">2012-09-26T15:54:21Z</dcterms:created>
  <dcterms:modified xsi:type="dcterms:W3CDTF">2013-09-02T17:06:00Z</dcterms:modified>
</cp:coreProperties>
</file>