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9" autoAdjust="0"/>
  </p:normalViewPr>
  <p:slideViewPr>
    <p:cSldViewPr>
      <p:cViewPr varScale="1">
        <p:scale>
          <a:sx n="82" d="100"/>
          <a:sy n="82" d="100"/>
        </p:scale>
        <p:origin x="-7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D3F52AD4-D756-4C5D-82E7-3644953A558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3BA9-8A01-460D-A31A-6C9080CF390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СОЗДАЮТ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АРХИТЕКТОРЫ И ИХ ПРОЕКТЫ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566124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ПОДГОТОВИЛА ВОСПИТАТЕЛЬ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ЕГОРОВА  ЕВГЕНИЯ НИКОЛАЕВНА</a:t>
            </a:r>
          </a:p>
          <a:p>
            <a:r>
              <a:rPr lang="ru-RU" dirty="0" smtClean="0"/>
              <a:t>МДОУ №44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6162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48464" cy="58614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0480" y="483059"/>
            <a:ext cx="8151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АРХИТЕКТУРНОЕ БЮРО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9642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45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126553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4471060" cy="3784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332656"/>
            <a:ext cx="4399052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КОМПЬЮТЕРНЫЙ ПРОЕКТ ЖИЛОГО ДОМА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38770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09"/>
            <a:ext cx="7560840" cy="56706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755" y="5690439"/>
            <a:ext cx="90364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МАКЕТ ЖИЛОГО РАЙОНА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8421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5" y="201418"/>
            <a:ext cx="7521549" cy="53285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0582" y="5530009"/>
            <a:ext cx="91481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ЧЕРТЕЖ ЗДАНИЯ </a:t>
            </a:r>
          </a:p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 ПРИЛЕГАЮЩЕЙ ТЕРРИТОРИЕЙ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5176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524500" cy="2905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3169953"/>
            <a:ext cx="5258991" cy="35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1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22</TotalTime>
  <Words>31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Kilter</vt:lpstr>
      <vt:lpstr>КАК СОЗДАЮТ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СТРОЯТ ДОМА</dc:title>
  <dc:creator>Александр</dc:creator>
  <cp:lastModifiedBy>Александр</cp:lastModifiedBy>
  <cp:revision>3</cp:revision>
  <dcterms:created xsi:type="dcterms:W3CDTF">2013-12-11T18:01:36Z</dcterms:created>
  <dcterms:modified xsi:type="dcterms:W3CDTF">2013-12-11T18:24:23Z</dcterms:modified>
</cp:coreProperties>
</file>