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D8C8-70B8-4940-A4C3-4135463E571B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6FBB-AFD4-4386-AB60-D3BCD007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2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D8C8-70B8-4940-A4C3-4135463E571B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6FBB-AFD4-4386-AB60-D3BCD007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3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D8C8-70B8-4940-A4C3-4135463E571B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6FBB-AFD4-4386-AB60-D3BCD007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7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D8C8-70B8-4940-A4C3-4135463E571B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6FBB-AFD4-4386-AB60-D3BCD007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D8C8-70B8-4940-A4C3-4135463E571B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6FBB-AFD4-4386-AB60-D3BCD007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7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D8C8-70B8-4940-A4C3-4135463E571B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6FBB-AFD4-4386-AB60-D3BCD007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D8C8-70B8-4940-A4C3-4135463E571B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6FBB-AFD4-4386-AB60-D3BCD007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0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D8C8-70B8-4940-A4C3-4135463E571B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6FBB-AFD4-4386-AB60-D3BCD007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8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D8C8-70B8-4940-A4C3-4135463E571B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6FBB-AFD4-4386-AB60-D3BCD007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4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D8C8-70B8-4940-A4C3-4135463E571B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6FBB-AFD4-4386-AB60-D3BCD007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5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D8C8-70B8-4940-A4C3-4135463E571B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6FBB-AFD4-4386-AB60-D3BCD007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4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D8C8-70B8-4940-A4C3-4135463E571B}" type="datetimeFigureOut">
              <a:rPr lang="ru-RU" smtClean="0"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D6FBB-AFD4-4386-AB60-D3BCD007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856" y="39330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FrankRuehl" pitchFamily="34" charset="-79"/>
              </a:rPr>
              <a:t>10 класс</a:t>
            </a:r>
            <a:endParaRPr lang="ru-RU" b="1" dirty="0">
              <a:latin typeface="+mj-lt"/>
              <a:cs typeface="FrankRuehl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5445224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Шибанова Татьяна Валерьевна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  учитель технологии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  МОБУ СОШ с. Томское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  Амурская область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98072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/>
              <a:t>Вышивка в технике Сашико</a:t>
            </a:r>
            <a:endParaRPr lang="ru-RU" sz="72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2606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Часть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943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204864"/>
            <a:ext cx="3497042" cy="286094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effectLst/>
                <a:latin typeface="Arno Pro Light Display" pitchFamily="18" charset="0"/>
              </a:rPr>
              <a:t>Традиционные цвета сашико – белый и синий.</a:t>
            </a:r>
            <a:endParaRPr lang="ru-RU" sz="3200" i="1" dirty="0">
              <a:effectLst/>
              <a:latin typeface="Arno Pro Light Display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1917213" cy="18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559228" cy="187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2438265" cy="182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86" y="692696"/>
            <a:ext cx="2004661" cy="187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620688"/>
            <a:ext cx="2014487" cy="20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7816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72560" cy="1852828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effectLst/>
                <a:latin typeface="Arno Pro Light Display" pitchFamily="18" charset="0"/>
              </a:rPr>
              <a:t>В наши дни сашико используют не столько из практических, сколько из эстетических соображений. </a:t>
            </a:r>
            <a:endParaRPr lang="ru-RU" sz="2800" i="1" dirty="0">
              <a:effectLst/>
              <a:latin typeface="Arno Pro Light Display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1761021" cy="214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725144"/>
            <a:ext cx="2486650" cy="161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9"/>
          <a:stretch>
            <a:fillRect/>
          </a:stretch>
        </p:blipFill>
        <p:spPr bwMode="auto">
          <a:xfrm>
            <a:off x="1835696" y="4725144"/>
            <a:ext cx="2326029" cy="160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1733549" cy="247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Documents and Settings\Admin\Рабочий стол\вязание крючком (схемы)\вышивка уроки\012labgi0l126403356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454891" cy="1994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8367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72560" cy="216423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effectLst/>
                <a:latin typeface="Arno Pro Light Display" pitchFamily="18" charset="0"/>
              </a:rPr>
              <a:t>материалы и инструменты</a:t>
            </a:r>
            <a:r>
              <a:rPr lang="ru-RU" sz="3600" i="1" dirty="0" smtClean="0">
                <a:effectLst/>
                <a:latin typeface="Arno Pro Light Display" pitchFamily="18" charset="0"/>
              </a:rPr>
              <a:t>.</a:t>
            </a:r>
            <a:endParaRPr lang="ru-RU" sz="3600" i="1" dirty="0">
              <a:effectLst/>
              <a:latin typeface="Arno Pro Light Display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3789040"/>
            <a:ext cx="2500921" cy="178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580112" y="2420888"/>
            <a:ext cx="2743524" cy="17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Documents and Settings\Admin\Мои документы\Мои рисунки\img0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1515188" cy="3223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019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Эскиз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68680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ЭСКИЗ —означает набросок, общий очерк, охватывающий основную тему в целом, с какой-либо точки зрения, но исключающий детализацию (термин, заимствованный из живописи). </a:t>
            </a:r>
            <a:endParaRPr lang="ru-RU" sz="2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2339752" cy="175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276" y="2420888"/>
            <a:ext cx="2171109" cy="198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404487" y="4156353"/>
            <a:ext cx="1374698" cy="280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28227" y="4072973"/>
            <a:ext cx="1448358" cy="289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584" y="2708920"/>
            <a:ext cx="2252869" cy="168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0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Техника вышивания</a:t>
            </a:r>
            <a:endParaRPr lang="ru-RU" dirty="0">
              <a:effectLst/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4575929" y="1408847"/>
            <a:ext cx="1675270" cy="269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 l="11565" t="18538"/>
          <a:stretch>
            <a:fillRect/>
          </a:stretch>
        </p:blipFill>
        <p:spPr bwMode="auto">
          <a:xfrm>
            <a:off x="1403648" y="1700808"/>
            <a:ext cx="1988166" cy="19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 r="6819" b="23077"/>
          <a:stretch>
            <a:fillRect/>
          </a:stretch>
        </p:blipFill>
        <p:spPr bwMode="auto">
          <a:xfrm>
            <a:off x="1979712" y="3933056"/>
            <a:ext cx="217752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3789040"/>
            <a:ext cx="1962146" cy="253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8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82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Традиционные цвета сашико – белый и синий.</vt:lpstr>
      <vt:lpstr>В наши дни сашико используют не столько из практических, сколько из эстетических соображений. </vt:lpstr>
      <vt:lpstr>материалы и инструменты.</vt:lpstr>
      <vt:lpstr>Эскиз</vt:lpstr>
      <vt:lpstr>Техника вышивания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add</dc:creator>
  <cp:lastModifiedBy>add</cp:lastModifiedBy>
  <cp:revision>1</cp:revision>
  <dcterms:created xsi:type="dcterms:W3CDTF">2013-10-26T08:13:05Z</dcterms:created>
  <dcterms:modified xsi:type="dcterms:W3CDTF">2013-10-26T08:16:36Z</dcterms:modified>
</cp:coreProperties>
</file>