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84" r:id="rId4"/>
    <p:sldId id="263" r:id="rId5"/>
    <p:sldId id="264" r:id="rId6"/>
    <p:sldId id="265" r:id="rId7"/>
    <p:sldId id="266" r:id="rId8"/>
    <p:sldId id="267" r:id="rId9"/>
    <p:sldId id="268" r:id="rId10"/>
    <p:sldId id="276" r:id="rId11"/>
    <p:sldId id="278" r:id="rId12"/>
    <p:sldId id="279" r:id="rId13"/>
    <p:sldId id="283" r:id="rId14"/>
    <p:sldId id="280" r:id="rId15"/>
    <p:sldId id="281" r:id="rId16"/>
    <p:sldId id="282" r:id="rId17"/>
    <p:sldId id="259" r:id="rId18"/>
    <p:sldId id="269" r:id="rId19"/>
    <p:sldId id="260" r:id="rId20"/>
    <p:sldId id="270" r:id="rId21"/>
    <p:sldId id="261" r:id="rId22"/>
    <p:sldId id="271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5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1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6313-8809-4A58-BC08-CB6B08D77DEE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760A-63DF-43C7-9BD7-26684492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6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5.wdp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140" y="0"/>
            <a:ext cx="9229534" cy="6922150"/>
          </a:xfrm>
        </p:spPr>
      </p:pic>
      <p:sp>
        <p:nvSpPr>
          <p:cNvPr id="5" name="Прямоугольник 4"/>
          <p:cNvSpPr/>
          <p:nvPr/>
        </p:nvSpPr>
        <p:spPr>
          <a:xfrm>
            <a:off x="107937" y="355642"/>
            <a:ext cx="9036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Образовательная область «Коммуникация»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8210" y="1268760"/>
            <a:ext cx="6795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ема: ДИКИЕ ЖИВОТНЫЕ»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6711" y="3460938"/>
            <a:ext cx="5207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Подготовила ст. воспитатель Васильева М. Н.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36021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3096"/>
            <a:ext cx="20002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97896"/>
            <a:ext cx="230505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48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-119122"/>
            <a:ext cx="10404648" cy="7803486"/>
          </a:xfrm>
        </p:spPr>
      </p:pic>
      <p:sp>
        <p:nvSpPr>
          <p:cNvPr id="3" name="Прямоугольник 2"/>
          <p:cNvSpPr/>
          <p:nvPr/>
        </p:nvSpPr>
        <p:spPr>
          <a:xfrm>
            <a:off x="3131840" y="727"/>
            <a:ext cx="263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кого кто?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1832"/>
            <a:ext cx="3333808" cy="2497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7892"/>
            <a:ext cx="3312367" cy="2481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0" y="3645024"/>
            <a:ext cx="3351287" cy="25134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44" y="3645024"/>
            <a:ext cx="3682988" cy="2607058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995936" y="1916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51920" y="4649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-119122"/>
            <a:ext cx="10404648" cy="7803486"/>
          </a:xfrm>
        </p:spPr>
      </p:pic>
      <p:sp>
        <p:nvSpPr>
          <p:cNvPr id="3" name="Прямоугольник 2"/>
          <p:cNvSpPr/>
          <p:nvPr/>
        </p:nvSpPr>
        <p:spPr>
          <a:xfrm>
            <a:off x="3131840" y="727"/>
            <a:ext cx="263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кого кто?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995936" y="1916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51920" y="4649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1832"/>
            <a:ext cx="2952328" cy="2497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25604"/>
            <a:ext cx="2520279" cy="28098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5" y="3645024"/>
            <a:ext cx="3544370" cy="26548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78" y="3811303"/>
            <a:ext cx="384406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-119122"/>
            <a:ext cx="10404648" cy="7803486"/>
          </a:xfrm>
        </p:spPr>
      </p:pic>
      <p:sp>
        <p:nvSpPr>
          <p:cNvPr id="3" name="Прямоугольник 2"/>
          <p:cNvSpPr/>
          <p:nvPr/>
        </p:nvSpPr>
        <p:spPr>
          <a:xfrm>
            <a:off x="3131840" y="727"/>
            <a:ext cx="263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кого кто?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650838" y="1916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51920" y="4649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5" y="825604"/>
            <a:ext cx="3327975" cy="25056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8755"/>
            <a:ext cx="3831276" cy="2551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5" y="3789040"/>
            <a:ext cx="3327975" cy="26650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29" y="3501760"/>
            <a:ext cx="4494200" cy="30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-119122"/>
            <a:ext cx="10404648" cy="7803486"/>
          </a:xfrm>
        </p:spPr>
      </p:pic>
      <p:sp>
        <p:nvSpPr>
          <p:cNvPr id="3" name="Прямоугольник 2"/>
          <p:cNvSpPr/>
          <p:nvPr/>
        </p:nvSpPr>
        <p:spPr>
          <a:xfrm>
            <a:off x="2542703" y="727"/>
            <a:ext cx="38092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зимой спит?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07" y="124048"/>
            <a:ext cx="2466975" cy="185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89" y="2348880"/>
            <a:ext cx="2286000" cy="1933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38" y="780554"/>
            <a:ext cx="2466975" cy="1847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89" y="124048"/>
            <a:ext cx="2550451" cy="19128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03" y="2852936"/>
            <a:ext cx="2466975" cy="184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01" y="4437112"/>
            <a:ext cx="2567501" cy="1911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45" y="3645024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-192080"/>
            <a:ext cx="10404648" cy="7836478"/>
          </a:xfrm>
        </p:spPr>
      </p:pic>
      <p:sp>
        <p:nvSpPr>
          <p:cNvPr id="3" name="Прямоугольник 2"/>
          <p:cNvSpPr/>
          <p:nvPr/>
        </p:nvSpPr>
        <p:spPr>
          <a:xfrm>
            <a:off x="2874492" y="122729"/>
            <a:ext cx="40374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Кому что дадим?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5425"/>
            <a:ext cx="3240360" cy="2427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13265"/>
            <a:ext cx="2870781" cy="2428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260612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12" y="3726159"/>
            <a:ext cx="2435516" cy="2783447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923484" y="2060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075884" y="45879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-192080"/>
            <a:ext cx="10404648" cy="7836478"/>
          </a:xfrm>
        </p:spPr>
      </p:pic>
      <p:sp>
        <p:nvSpPr>
          <p:cNvPr id="3" name="Прямоугольник 2"/>
          <p:cNvSpPr/>
          <p:nvPr/>
        </p:nvSpPr>
        <p:spPr>
          <a:xfrm>
            <a:off x="2874492" y="122729"/>
            <a:ext cx="40374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Кому что дадим?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923484" y="2060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606662" y="45879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0" y="1151210"/>
            <a:ext cx="3178390" cy="22995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92" y="864003"/>
            <a:ext cx="3190116" cy="25546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7" y="3925371"/>
            <a:ext cx="2925489" cy="20975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92" y="3732205"/>
            <a:ext cx="3574285" cy="26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-192080"/>
            <a:ext cx="10404648" cy="7836478"/>
          </a:xfrm>
        </p:spPr>
      </p:pic>
      <p:sp>
        <p:nvSpPr>
          <p:cNvPr id="3" name="Прямоугольник 2"/>
          <p:cNvSpPr/>
          <p:nvPr/>
        </p:nvSpPr>
        <p:spPr>
          <a:xfrm>
            <a:off x="2874492" y="122729"/>
            <a:ext cx="40374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Кому что дадим?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434280" y="17953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141295" y="46066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03"/>
            <a:ext cx="3360062" cy="2276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18" y="894671"/>
            <a:ext cx="200025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08983"/>
            <a:ext cx="2466975" cy="1857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3852"/>
            <a:ext cx="3059832" cy="2286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49" y="4115298"/>
            <a:ext cx="2390775" cy="191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92" y="4140681"/>
            <a:ext cx="2503150" cy="18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7803486"/>
          </a:xfrm>
        </p:spPr>
      </p:pic>
      <p:sp>
        <p:nvSpPr>
          <p:cNvPr id="5" name="Прямоугольник 4"/>
          <p:cNvSpPr/>
          <p:nvPr/>
        </p:nvSpPr>
        <p:spPr>
          <a:xfrm>
            <a:off x="2281286" y="122729"/>
            <a:ext cx="4484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Четвертый лишний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92987"/>
            <a:ext cx="3024336" cy="2558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29252"/>
            <a:ext cx="3240360" cy="2427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98967"/>
            <a:ext cx="3050282" cy="2287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07" y="1412776"/>
            <a:ext cx="2748893" cy="2470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62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7803486"/>
          </a:xfrm>
        </p:spPr>
      </p:pic>
      <p:sp>
        <p:nvSpPr>
          <p:cNvPr id="5" name="Прямоугольник 4"/>
          <p:cNvSpPr/>
          <p:nvPr/>
        </p:nvSpPr>
        <p:spPr>
          <a:xfrm>
            <a:off x="2627784" y="145196"/>
            <a:ext cx="4484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Четвертый лишний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0615"/>
            <a:ext cx="3744416" cy="2819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0175"/>
            <a:ext cx="3456384" cy="2767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51597"/>
            <a:ext cx="3528393" cy="2627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7" y="4161175"/>
            <a:ext cx="3600400" cy="2696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3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7803486"/>
          </a:xfrm>
        </p:spPr>
      </p:pic>
      <p:sp>
        <p:nvSpPr>
          <p:cNvPr id="5" name="Прямоугольник 4"/>
          <p:cNvSpPr/>
          <p:nvPr/>
        </p:nvSpPr>
        <p:spPr>
          <a:xfrm>
            <a:off x="2687318" y="332656"/>
            <a:ext cx="3844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Чего не хватает?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97" y="2924944"/>
            <a:ext cx="1961931" cy="1469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8" y="2924944"/>
            <a:ext cx="1737403" cy="1469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97" y="2924944"/>
            <a:ext cx="1749405" cy="14797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15" y="2938390"/>
            <a:ext cx="1728178" cy="14617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" b="98889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27" y="2924944"/>
            <a:ext cx="1570370" cy="1570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02" y="2933920"/>
            <a:ext cx="1951513" cy="14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00000000000000000</a:t>
            </a:r>
            <a:endParaRPr lang="ru-RU" dirty="0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05" y="0"/>
            <a:ext cx="10404648" cy="7992126"/>
          </a:xfrm>
        </p:spPr>
      </p:pic>
      <p:sp>
        <p:nvSpPr>
          <p:cNvPr id="5" name="Прямоугольник 4"/>
          <p:cNvSpPr/>
          <p:nvPr/>
        </p:nvSpPr>
        <p:spPr>
          <a:xfrm>
            <a:off x="2759357" y="260648"/>
            <a:ext cx="3844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Чего не хватает?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78" y="2673536"/>
            <a:ext cx="1618025" cy="1211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47" y="2673536"/>
            <a:ext cx="1627736" cy="1211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45" y="2686983"/>
            <a:ext cx="1609725" cy="1211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08" y="2659218"/>
            <a:ext cx="1311361" cy="1311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75" y="2686983"/>
            <a:ext cx="1618025" cy="12119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69" y="2686983"/>
            <a:ext cx="1627736" cy="12119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05" y="2708922"/>
            <a:ext cx="1609725" cy="12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669" y="-56473"/>
            <a:ext cx="10404648" cy="78034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66" y="2787908"/>
            <a:ext cx="1311361" cy="1311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49" y="2837601"/>
            <a:ext cx="1618025" cy="12119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54582" y="188640"/>
            <a:ext cx="3844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Чего не хватает?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837601"/>
            <a:ext cx="1618026" cy="12119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98" y="2837601"/>
            <a:ext cx="1618051" cy="1211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74" y="2833680"/>
            <a:ext cx="1618051" cy="1211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25" y="2837601"/>
            <a:ext cx="1618051" cy="1211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24" y="2833699"/>
            <a:ext cx="1618025" cy="12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-142501"/>
            <a:ext cx="10404648" cy="7803486"/>
          </a:xfrm>
        </p:spPr>
      </p:pic>
      <p:sp>
        <p:nvSpPr>
          <p:cNvPr id="6" name="Прямоугольник 5"/>
          <p:cNvSpPr/>
          <p:nvPr/>
        </p:nvSpPr>
        <p:spPr>
          <a:xfrm>
            <a:off x="3005426" y="53500"/>
            <a:ext cx="28985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Чей    хвост?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5470"/>
            <a:ext cx="1143000" cy="220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5596" y1="88506" x2="45596" y2="88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49072"/>
            <a:ext cx="1296144" cy="175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215470"/>
            <a:ext cx="3246677" cy="2357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5596" y1="88506" x2="45596" y2="88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76" y="1557486"/>
            <a:ext cx="1296144" cy="1752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76" y="1215470"/>
            <a:ext cx="889000" cy="2120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05" y="1196752"/>
            <a:ext cx="3183597" cy="22285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25" y="3870264"/>
            <a:ext cx="1669086" cy="26615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5596" y1="88506" x2="45596" y2="88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42" y="4653136"/>
            <a:ext cx="1296144" cy="17528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44695"/>
            <a:ext cx="4270455" cy="26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7803486"/>
          </a:xfr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55576" y="1556792"/>
            <a:ext cx="7740650" cy="367347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72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  <a:endParaRPr lang="ru-RU" sz="7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7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 вас всё получилось!</a:t>
            </a:r>
          </a:p>
        </p:txBody>
      </p:sp>
    </p:spTree>
    <p:extLst>
      <p:ext uri="{BB962C8B-B14F-4D97-AF65-F5344CB8AC3E}">
        <p14:creationId xmlns:p14="http://schemas.microsoft.com/office/powerpoint/2010/main" val="24153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7803486"/>
          </a:xfrm>
        </p:spPr>
      </p:pic>
      <p:sp>
        <p:nvSpPr>
          <p:cNvPr id="3" name="Прямоугольник 2"/>
          <p:cNvSpPr/>
          <p:nvPr/>
        </p:nvSpPr>
        <p:spPr>
          <a:xfrm>
            <a:off x="2882589" y="332656"/>
            <a:ext cx="3815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 загадку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57" y="1412776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По завалам, по оврагам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Ходит зверь хозяйским шагом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Любит он душистый мед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Да малину  с веток рвет.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52" y="3356992"/>
            <a:ext cx="3922484" cy="33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7803486"/>
          </a:xfrm>
        </p:spPr>
      </p:pic>
      <p:sp>
        <p:nvSpPr>
          <p:cNvPr id="3" name="Прямоугольник 2"/>
          <p:cNvSpPr/>
          <p:nvPr/>
        </p:nvSpPr>
        <p:spPr>
          <a:xfrm>
            <a:off x="3096154" y="188640"/>
            <a:ext cx="3815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 загадку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57" y="1412776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В</a:t>
            </a:r>
            <a:r>
              <a:rPr lang="ru-RU" sz="3200" b="1" dirty="0" smtClean="0">
                <a:solidFill>
                  <a:srgbClr val="00B050"/>
                </a:solidFill>
              </a:rPr>
              <a:t> густом лесу под елкой,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Осыпанный листвой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Лежит клубок с иголками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Колючий и живой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12243"/>
            <a:ext cx="4474836" cy="33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7803486"/>
          </a:xfrm>
        </p:spPr>
      </p:pic>
      <p:sp>
        <p:nvSpPr>
          <p:cNvPr id="3" name="Прямоугольник 2"/>
          <p:cNvSpPr/>
          <p:nvPr/>
        </p:nvSpPr>
        <p:spPr>
          <a:xfrm>
            <a:off x="2882589" y="260648"/>
            <a:ext cx="3815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 загадку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57" y="1412776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День и ночь по лесу рыщет,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День и ночь добычу ищет.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Ходит-бродит он молчком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Уши серые торчком.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78" y="3284984"/>
            <a:ext cx="466016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7803486"/>
          </a:xfrm>
        </p:spPr>
      </p:pic>
      <p:sp>
        <p:nvSpPr>
          <p:cNvPr id="3" name="Прямоугольник 2"/>
          <p:cNvSpPr/>
          <p:nvPr/>
        </p:nvSpPr>
        <p:spPr>
          <a:xfrm>
            <a:off x="2888337" y="332656"/>
            <a:ext cx="3815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 загадку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57" y="1412776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Кто под елкой ловко скачет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И взлетает на дубы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Кто в дупле орехи прячет,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Сушит на зиму грибы?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67" y="3284984"/>
            <a:ext cx="451831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7803486"/>
          </a:xfrm>
        </p:spPr>
      </p:pic>
      <p:sp>
        <p:nvSpPr>
          <p:cNvPr id="3" name="Прямоугольник 2"/>
          <p:cNvSpPr/>
          <p:nvPr/>
        </p:nvSpPr>
        <p:spPr>
          <a:xfrm>
            <a:off x="2727338" y="260648"/>
            <a:ext cx="3815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 загадку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211" y="170080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Всех зверей она хитрей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Шубка рыжая на ней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451831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7803486"/>
          </a:xfrm>
        </p:spPr>
      </p:pic>
      <p:sp>
        <p:nvSpPr>
          <p:cNvPr id="3" name="Прямоугольник 2"/>
          <p:cNvSpPr/>
          <p:nvPr/>
        </p:nvSpPr>
        <p:spPr>
          <a:xfrm>
            <a:off x="3070167" y="332656"/>
            <a:ext cx="3815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 загадку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57" y="1412776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Сладкий мох искал весь день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И жевал его …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48" y="2770965"/>
            <a:ext cx="4934316" cy="36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8276" y="0"/>
            <a:ext cx="10404648" cy="7836478"/>
          </a:xfrm>
        </p:spPr>
      </p:pic>
      <p:sp>
        <p:nvSpPr>
          <p:cNvPr id="3" name="Прямоугольник 2"/>
          <p:cNvSpPr/>
          <p:nvPr/>
        </p:nvSpPr>
        <p:spPr>
          <a:xfrm>
            <a:off x="2664106" y="260648"/>
            <a:ext cx="3815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 загадку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57" y="1412776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Трав копытами касаясь,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Ходит по лесу красавец.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Ходит смело и легко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Рога раскинув широко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95854"/>
            <a:ext cx="4587613" cy="35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195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00000000000000000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ПК</cp:lastModifiedBy>
  <cp:revision>27</cp:revision>
  <dcterms:created xsi:type="dcterms:W3CDTF">2011-10-23T05:13:00Z</dcterms:created>
  <dcterms:modified xsi:type="dcterms:W3CDTF">2013-10-06T12:38:52Z</dcterms:modified>
</cp:coreProperties>
</file>