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9" r:id="rId2"/>
    <p:sldId id="258" r:id="rId3"/>
    <p:sldId id="261" r:id="rId4"/>
    <p:sldId id="262" r:id="rId5"/>
    <p:sldId id="260" r:id="rId6"/>
    <p:sldId id="263" r:id="rId7"/>
    <p:sldId id="264" r:id="rId8"/>
    <p:sldId id="267" r:id="rId9"/>
    <p:sldId id="265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10" autoAdjust="0"/>
    <p:restoredTop sz="94660"/>
  </p:normalViewPr>
  <p:slideViewPr>
    <p:cSldViewPr>
      <p:cViewPr varScale="1">
        <p:scale>
          <a:sx n="88" d="100"/>
          <a:sy n="88" d="100"/>
        </p:scale>
        <p:origin x="-13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wedge/>
      </p:transition>
    </mc:Choice>
    <mc:Fallback>
      <p:transition>
        <p:wedg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wedge/>
      </p:transition>
    </mc:Choice>
    <mc:Fallback>
      <p:transition>
        <p:wedg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wedge/>
      </p:transition>
    </mc:Choice>
    <mc:Fallback>
      <p:transition>
        <p:wedg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wedge/>
      </p:transition>
    </mc:Choice>
    <mc:Fallback>
      <p:transition>
        <p:wedg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wedge/>
      </p:transition>
    </mc:Choice>
    <mc:Fallback>
      <p:transition>
        <p:wedg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wedge/>
      </p:transition>
    </mc:Choice>
    <mc:Fallback>
      <p:transition>
        <p:wedg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wedge/>
      </p:transition>
    </mc:Choice>
    <mc:Fallback>
      <p:transition>
        <p:wedg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wedge/>
      </p:transition>
    </mc:Choice>
    <mc:Fallback>
      <p:transition>
        <p:wedg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wedge/>
      </p:transition>
    </mc:Choice>
    <mc:Fallback>
      <p:transition>
        <p:wedg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wedge/>
      </p:transition>
    </mc:Choice>
    <mc:Fallback>
      <p:transition>
        <p:wedg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wedge/>
      </p:transition>
    </mc:Choice>
    <mc:Fallback>
      <p:transition>
        <p:wedg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mc:AlternateContent xmlns:mc="http://schemas.openxmlformats.org/markup-compatibility/2006">
    <mc:Choice xmlns:p14="http://schemas.microsoft.com/office/powerpoint/2010/main" xmlns="" Requires="p14">
      <p:transition p14:dur="10">
        <p:wedge/>
      </p:transition>
    </mc:Choice>
    <mc:Fallback>
      <p:transition>
        <p:wedg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476672"/>
            <a:ext cx="8496944" cy="618788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479642" y="2967335"/>
            <a:ext cx="18473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627784" y="1844824"/>
            <a:ext cx="4392488" cy="38164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Тема: </a:t>
            </a:r>
          </a:p>
          <a:p>
            <a:pPr lvl="0" algn="ctr"/>
            <a:r>
              <a:rPr lang="ru-RU" sz="4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«Мыльные </a:t>
            </a:r>
            <a:r>
              <a:rPr lang="ru-RU" sz="4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пузыри</a:t>
            </a:r>
            <a:r>
              <a:rPr lang="ru-RU" sz="4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»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44307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wedge/>
      </p:transition>
    </mc:Choice>
    <mc:Fallback>
      <p:transition>
        <p:wedg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586616"/>
          </a:xfrm>
        </p:spPr>
        <p:txBody>
          <a:bodyPr>
            <a:normAutofit/>
          </a:bodyPr>
          <a:lstStyle/>
          <a:p>
            <a:pPr marL="457200" indent="450215">
              <a:lnSpc>
                <a:spcPct val="150000"/>
              </a:lnSpc>
              <a:spcAft>
                <a:spcPts val="0"/>
              </a:spcAft>
            </a:pP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Опыт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№ 2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Можно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взять в рот сразу несколько (до десяти) трубочек для коктейля – получается или много мелких (диаметром до 1,5 см) пузырьков, или гроздь пены, как при стирке белья. Обратите внимание на места сопряжения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пузырьков.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20" r="6293" b="16364"/>
          <a:stretch/>
        </p:blipFill>
        <p:spPr>
          <a:xfrm>
            <a:off x="179512" y="3140968"/>
            <a:ext cx="4429753" cy="338465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504" r="1959" b="16433"/>
          <a:stretch/>
        </p:blipFill>
        <p:spPr>
          <a:xfrm>
            <a:off x="4788024" y="3212976"/>
            <a:ext cx="4088679" cy="3263578"/>
          </a:xfrm>
        </p:spPr>
      </p:pic>
    </p:spTree>
    <p:extLst>
      <p:ext uri="{BB962C8B-B14F-4D97-AF65-F5344CB8AC3E}">
        <p14:creationId xmlns:p14="http://schemas.microsoft.com/office/powerpoint/2010/main" xmlns="" val="744827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wedge/>
      </p:transition>
    </mc:Choice>
    <mc:Fallback>
      <p:transition>
        <p:wedg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658624"/>
          </a:xfrm>
        </p:spPr>
        <p:txBody>
          <a:bodyPr>
            <a:noAutofit/>
          </a:bodyPr>
          <a:lstStyle/>
          <a:p>
            <a:pPr marL="457200" indent="450215">
              <a:lnSpc>
                <a:spcPct val="150000"/>
              </a:lnSpc>
              <a:spcAft>
                <a:spcPts val="0"/>
              </a:spcAft>
            </a:pP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Опыт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№ 3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br>
              <a:rPr lang="ru-RU" sz="1800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Выдуваем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крупный пузырь из трубочки и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положимего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 смоченный мыльным раствором стол – образуется классическая полусфера; затем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выдуваем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друг за другом несколько небольших пузырей на верхушку сферы – они будут скатываться по сфере на стол и образуют «цветок» с крупной сердцевиной и мелкими лепестками;</a:t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368" b="15534"/>
          <a:stretch/>
        </p:blipFill>
        <p:spPr>
          <a:xfrm>
            <a:off x="395537" y="3284984"/>
            <a:ext cx="4248471" cy="316835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0095" b="10869"/>
          <a:stretch/>
        </p:blipFill>
        <p:spPr>
          <a:xfrm>
            <a:off x="4932040" y="3284984"/>
            <a:ext cx="3816424" cy="3192833"/>
          </a:xfrm>
        </p:spPr>
      </p:pic>
    </p:spTree>
    <p:extLst>
      <p:ext uri="{BB962C8B-B14F-4D97-AF65-F5344CB8AC3E}">
        <p14:creationId xmlns:p14="http://schemas.microsoft.com/office/powerpoint/2010/main" xmlns="" val="3108388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wedge/>
      </p:transition>
    </mc:Choice>
    <mc:Fallback>
      <p:transition>
        <p:wedg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730632"/>
          </a:xfrm>
        </p:spPr>
        <p:txBody>
          <a:bodyPr>
            <a:noAutofit/>
          </a:bodyPr>
          <a:lstStyle/>
          <a:p>
            <a:pPr marL="457200" indent="450215">
              <a:lnSpc>
                <a:spcPct val="150000"/>
              </a:lnSpc>
              <a:spcAft>
                <a:spcPts val="0"/>
              </a:spcAft>
            </a:pP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Опыт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№ 4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Очень интересно выдувать мыльные пузыри зимой на улице. При температуре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-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7 градусов пузырь может замёрзнуть. Для этого на него сверху нужно положить снежинку или аккуратно опустить пузырь на снег. Подобный трюк требует немало усилий и стараний, но он того стоит, поверьте!</a:t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506" b="16065"/>
          <a:stretch/>
        </p:blipFill>
        <p:spPr>
          <a:xfrm>
            <a:off x="311149" y="3429000"/>
            <a:ext cx="4332859" cy="304572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08" t="10297" r="21738" b="13152"/>
          <a:stretch/>
        </p:blipFill>
        <p:spPr>
          <a:xfrm>
            <a:off x="4932040" y="3429000"/>
            <a:ext cx="3823469" cy="3072133"/>
          </a:xfrm>
        </p:spPr>
      </p:pic>
    </p:spTree>
    <p:extLst>
      <p:ext uri="{BB962C8B-B14F-4D97-AF65-F5344CB8AC3E}">
        <p14:creationId xmlns:p14="http://schemas.microsoft.com/office/powerpoint/2010/main" xmlns="" val="165614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wedge/>
      </p:transition>
    </mc:Choice>
    <mc:Fallback>
      <p:transition>
        <p:wedg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0_3cf8a_50d49d72_L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1" y="551561"/>
            <a:ext cx="8645284" cy="611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337285"/>
            <a:ext cx="806489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4400" b="1" i="1" dirty="0" smtClean="0">
                <a:latin typeface="Times New Roman"/>
                <a:ea typeface="Calibri"/>
                <a:cs typeface="Times New Roman"/>
              </a:rPr>
              <a:t>Вывод:</a:t>
            </a:r>
            <a:endParaRPr lang="ru-RU" sz="4400" dirty="0">
              <a:latin typeface="Calibri"/>
              <a:ea typeface="Calibri"/>
              <a:cs typeface="Times New Roman"/>
            </a:endParaRPr>
          </a:p>
          <a:p>
            <a:pPr lvl="0" indent="457200" algn="just">
              <a:lnSpc>
                <a:spcPct val="150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4400" dirty="0">
                <a:latin typeface="Times New Roman"/>
                <a:ea typeface="Calibri"/>
                <a:cs typeface="Times New Roman"/>
              </a:rPr>
              <a:t>Наилучшим рецептом для получения красивых, больших и устойчивых пузырей является рецепт №1 за счет добавления глицерина.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7181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wedge/>
      </p:transition>
    </mc:Choice>
    <mc:Fallback>
      <p:transition>
        <p:wedg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59011"/>
            <a:ext cx="820891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Автор: </a:t>
            </a:r>
            <a:endParaRPr lang="en-US" sz="3200" b="1" dirty="0"/>
          </a:p>
          <a:p>
            <a:pPr algn="ctr"/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Каталымов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Кирилл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/>
              <a:t>6 </a:t>
            </a:r>
            <a:r>
              <a:rPr lang="ru-RU" sz="3200" dirty="0" smtClean="0"/>
              <a:t>лет</a:t>
            </a:r>
          </a:p>
          <a:p>
            <a:pPr algn="ctr"/>
            <a:r>
              <a:rPr lang="ru-RU" sz="2800" dirty="0" smtClean="0"/>
              <a:t>в</a:t>
            </a:r>
            <a:r>
              <a:rPr lang="ru-RU" sz="2800" dirty="0" smtClean="0"/>
              <a:t>оспитанник старшей группы компенсирующей направленности</a:t>
            </a:r>
          </a:p>
          <a:p>
            <a:pPr algn="ctr"/>
            <a:r>
              <a:rPr lang="ru-RU" sz="2800" dirty="0" smtClean="0"/>
              <a:t>( общее недоразвитие речи)   </a:t>
            </a:r>
            <a:endParaRPr lang="ru-RU" sz="2800" dirty="0" smtClean="0"/>
          </a:p>
          <a:p>
            <a:pPr algn="ctr"/>
            <a:r>
              <a:rPr lang="ru-RU" sz="2800" dirty="0" smtClean="0"/>
              <a:t>МБДОУ</a:t>
            </a:r>
          </a:p>
          <a:p>
            <a:pPr algn="ctr"/>
            <a:r>
              <a:rPr lang="ru-RU" sz="2800" dirty="0" smtClean="0"/>
              <a:t> </a:t>
            </a:r>
            <a:r>
              <a:rPr lang="ru-RU" sz="2800" dirty="0" smtClean="0"/>
              <a:t>«Детский сад №121 комбинированного вида» </a:t>
            </a:r>
            <a:endParaRPr lang="ru-RU" sz="2800" dirty="0" smtClean="0"/>
          </a:p>
          <a:p>
            <a:pPr algn="ctr"/>
            <a:r>
              <a:rPr lang="ru-RU" sz="2800" dirty="0" smtClean="0"/>
              <a:t>города </a:t>
            </a:r>
            <a:r>
              <a:rPr lang="ru-RU" sz="2800" dirty="0" smtClean="0"/>
              <a:t>Чебоксары  </a:t>
            </a:r>
            <a:r>
              <a:rPr lang="ru-RU" sz="2800" dirty="0" smtClean="0"/>
              <a:t>Чувашской Республики</a:t>
            </a:r>
            <a:endParaRPr lang="ru-RU" sz="2800" dirty="0"/>
          </a:p>
          <a:p>
            <a:r>
              <a:rPr lang="ru-RU" sz="2400" dirty="0"/>
              <a:t> </a:t>
            </a:r>
            <a:r>
              <a:rPr lang="ru-RU" sz="3200" dirty="0" smtClean="0"/>
              <a:t>Воспитатель:     </a:t>
            </a:r>
          </a:p>
          <a:p>
            <a:pPr algn="ctr"/>
            <a:r>
              <a:rPr lang="ru-RU" sz="3200" dirty="0" smtClean="0"/>
              <a:t>Соловьева Глафира Григорьевна</a:t>
            </a:r>
            <a:endParaRPr lang="ru-RU" sz="3200" dirty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188976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wedge/>
      </p:transition>
    </mc:Choice>
    <mc:Fallback>
      <p:transition>
        <p:wedg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48680"/>
            <a:ext cx="806489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800" b="1" i="1" dirty="0" smtClean="0">
                <a:latin typeface="Times New Roman"/>
                <a:ea typeface="Calibri"/>
                <a:cs typeface="Times New Roman"/>
              </a:rPr>
              <a:t>Цель: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Провести исследования имеющихся рецептов мыльных пузырей, выявить наиболее эффективные из них.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800" b="1" i="1" dirty="0" smtClean="0">
                <a:latin typeface="Times New Roman"/>
                <a:ea typeface="Calibri"/>
                <a:cs typeface="Times New Roman"/>
              </a:rPr>
              <a:t>Задачи: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Исследовать свойства мыльных пузырей, полученных из разных растворов.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Пронаблюдать удивительные свойства мыльных пузырей на опытах</a:t>
            </a:r>
            <a:r>
              <a:rPr lang="ru-RU" dirty="0">
                <a:latin typeface="Times New Roman"/>
                <a:ea typeface="Calibri"/>
                <a:cs typeface="Times New Roman"/>
              </a:rPr>
              <a:t>.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9080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wedge/>
      </p:transition>
    </mc:Choice>
    <mc:Fallback>
      <p:transition>
        <p:wedg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20689"/>
            <a:ext cx="81369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800" b="1" i="1" dirty="0">
                <a:latin typeface="Times New Roman"/>
                <a:ea typeface="Calibri"/>
                <a:cs typeface="Times New Roman"/>
              </a:rPr>
              <a:t>Введение: </a:t>
            </a:r>
            <a:endParaRPr lang="ru-RU" sz="2800" b="1" i="1" dirty="0" smtClean="0">
              <a:latin typeface="Times New Roman"/>
              <a:ea typeface="Calibri"/>
              <a:cs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latin typeface="Times New Roman"/>
                <a:ea typeface="Calibri"/>
                <a:cs typeface="Times New Roman"/>
              </a:rPr>
              <a:t>Мыльные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пузыри – тонкая многослойная плёнка мыльной воды, наполненная воздухом, обычно в виде сферы с переливчатой поверхностью. Эта забава известна с давних времён привлекает как детей, так и взрослых.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Мыльные пузыри обычно существуют лишь несколько секунд и лопаются при прикосновении или самопроизвольно.</a:t>
            </a:r>
            <a:endParaRPr lang="ru-RU" sz="28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738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wedge/>
      </p:transition>
    </mc:Choice>
    <mc:Fallback>
      <p:transition>
        <p:wedg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07288" cy="2232248"/>
          </a:xfrm>
        </p:spPr>
        <p:txBody>
          <a:bodyPr>
            <a:normAutofit fontScale="90000"/>
          </a:bodyPr>
          <a:lstStyle/>
          <a:p>
            <a:pPr indent="450215">
              <a:spcAft>
                <a:spcPts val="0"/>
              </a:spcAft>
            </a:pPr>
            <a:r>
              <a:rPr lang="ru-RU" sz="1800" b="1" i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Рецепт № 1</a:t>
            </a:r>
            <a:r>
              <a:rPr lang="ru-RU" sz="18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</a:br>
            <a:r>
              <a:rPr lang="ru-RU" sz="18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100 гр. любого средства для мытья посуды,</a:t>
            </a:r>
            <a:r>
              <a:rPr lang="ru-RU" sz="18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</a:br>
            <a:r>
              <a:rPr lang="ru-RU" sz="18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300 мл воды,</a:t>
            </a:r>
            <a:r>
              <a:rPr lang="ru-RU" sz="18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</a:br>
            <a:r>
              <a:rPr lang="ru-RU" sz="18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50 мл глицерина.</a:t>
            </a:r>
            <a:r>
              <a:rPr lang="ru-RU" sz="18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</a:br>
            <a:r>
              <a:rPr lang="ru-RU" sz="18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Всё хорошенько размешать и ваш раствор готов. Глицерин именно то средство, которое делает стенки </a:t>
            </a:r>
            <a:r>
              <a:rPr lang="ru-RU" sz="20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мыльного пузыря прочнее, а сам пузырь, соответственно, более долгоживущим.</a:t>
            </a:r>
            <a:r>
              <a:rPr lang="ru-RU" sz="2000" dirty="0"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latin typeface="Calibri"/>
                <a:ea typeface="Calibri"/>
                <a:cs typeface="Times New Roman"/>
              </a:rPr>
            </a:b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531" t="11426" r="5839"/>
          <a:stretch/>
        </p:blipFill>
        <p:spPr>
          <a:xfrm>
            <a:off x="323528" y="2996952"/>
            <a:ext cx="4821237" cy="331236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430" t="12657" r="28398" b="8229"/>
          <a:stretch/>
        </p:blipFill>
        <p:spPr>
          <a:xfrm>
            <a:off x="5508104" y="2204864"/>
            <a:ext cx="2978505" cy="4399405"/>
          </a:xfrm>
        </p:spPr>
      </p:pic>
    </p:spTree>
    <p:extLst>
      <p:ext uri="{BB962C8B-B14F-4D97-AF65-F5344CB8AC3E}">
        <p14:creationId xmlns:p14="http://schemas.microsoft.com/office/powerpoint/2010/main" xmlns="" val="397632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wedge/>
      </p:transition>
    </mc:Choice>
    <mc:Fallback>
      <p:transition>
        <p:wedg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indent="450215">
              <a:spcAft>
                <a:spcPts val="0"/>
              </a:spcAft>
            </a:pPr>
            <a:r>
              <a:rPr lang="ru-RU" sz="18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Рецепт № 2</a:t>
            </a:r>
            <a:r>
              <a:rPr lang="ru-RU" sz="18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</a:br>
            <a:r>
              <a:rPr lang="ru-RU" sz="18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50 мл обычного прозрачного геля для душа,</a:t>
            </a:r>
            <a:r>
              <a:rPr lang="ru-RU" sz="18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</a:br>
            <a:r>
              <a:rPr lang="ru-RU" sz="18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50 мл воды,</a:t>
            </a:r>
            <a:r>
              <a:rPr lang="ru-RU" sz="18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</a:br>
            <a:r>
              <a:rPr lang="ru-RU" sz="18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1/2 чайной ложки сахара.</a:t>
            </a:r>
            <a:r>
              <a:rPr lang="ru-RU" sz="1800" dirty="0">
                <a:latin typeface="Calibri"/>
                <a:ea typeface="Calibri"/>
                <a:cs typeface="Times New Roman"/>
              </a:rPr>
              <a:t/>
            </a:r>
            <a:br>
              <a:rPr lang="ru-RU" sz="1800" dirty="0">
                <a:latin typeface="Calibri"/>
                <a:ea typeface="Calibri"/>
                <a:cs typeface="Times New Roman"/>
              </a:rPr>
            </a:br>
            <a:endParaRPr lang="ru-RU" sz="1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38" b="4095"/>
          <a:stretch/>
        </p:blipFill>
        <p:spPr>
          <a:xfrm>
            <a:off x="66994" y="2708920"/>
            <a:ext cx="4613169" cy="36004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22" r="25994" b="16252"/>
          <a:stretch/>
        </p:blipFill>
        <p:spPr>
          <a:xfrm>
            <a:off x="4932040" y="2708920"/>
            <a:ext cx="4032448" cy="3809690"/>
          </a:xfrm>
        </p:spPr>
      </p:pic>
    </p:spTree>
    <p:extLst>
      <p:ext uri="{BB962C8B-B14F-4D97-AF65-F5344CB8AC3E}">
        <p14:creationId xmlns:p14="http://schemas.microsoft.com/office/powerpoint/2010/main" xmlns="" val="3442288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wedge/>
      </p:transition>
    </mc:Choice>
    <mc:Fallback>
      <p:transition>
        <p:wedg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Рецепт № 3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воду смешиваем с шампунем в пропорции 1:5, причем вода обязательно негорячая и мягкая - т.е. не из-под крана, а кипяченая. Хорошие пузыри получаются, яркие и не ломаются долго.</a:t>
            </a:r>
            <a:r>
              <a:rPr lang="ru-RU" sz="1800" dirty="0">
                <a:solidFill>
                  <a:schemeClr val="tx1"/>
                </a:solidFill>
              </a:rPr>
              <a:t/>
            </a:r>
            <a:br>
              <a:rPr lang="ru-RU" sz="1800" dirty="0">
                <a:solidFill>
                  <a:schemeClr val="tx1"/>
                </a:solidFill>
              </a:rPr>
            </a:b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80" r="11888" b="14240"/>
          <a:stretch/>
        </p:blipFill>
        <p:spPr>
          <a:xfrm>
            <a:off x="611560" y="1988840"/>
            <a:ext cx="3159268" cy="453650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846" t="2247" r="7559" b="15572"/>
          <a:stretch/>
        </p:blipFill>
        <p:spPr>
          <a:xfrm>
            <a:off x="3995936" y="2348880"/>
            <a:ext cx="4647953" cy="3691992"/>
          </a:xfrm>
        </p:spPr>
      </p:pic>
    </p:spTree>
    <p:extLst>
      <p:ext uri="{BB962C8B-B14F-4D97-AF65-F5344CB8AC3E}">
        <p14:creationId xmlns:p14="http://schemas.microsoft.com/office/powerpoint/2010/main" xmlns="" val="303596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wedge/>
      </p:transition>
    </mc:Choice>
    <mc:Fallback>
      <p:transition>
        <p:wedg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0_3cf8a_50d49d72_L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481" y="404664"/>
            <a:ext cx="8649610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1052736"/>
            <a:ext cx="712879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4400" dirty="0">
                <a:latin typeface="Times New Roman"/>
                <a:ea typeface="Calibri"/>
                <a:cs typeface="Times New Roman"/>
              </a:rPr>
              <a:t>Как же можно разнообразить процесс надувания мыльных пузырей?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2592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wedge/>
      </p:transition>
    </mc:Choice>
    <mc:Fallback>
      <p:transition>
        <p:wedg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3306696"/>
          </a:xfrm>
        </p:spPr>
        <p:txBody>
          <a:bodyPr>
            <a:noAutofit/>
          </a:bodyPr>
          <a:lstStyle/>
          <a:p>
            <a:pPr marL="457200" indent="450215">
              <a:lnSpc>
                <a:spcPct val="150000"/>
              </a:lnSpc>
              <a:spcAft>
                <a:spcPts val="0"/>
              </a:spcAft>
            </a:pP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Опыт № 1.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Возьмем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плоскую тарелку диаметром 15-20 см.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Нальем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 неё немного раствора для пузырей,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возьмем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трубочку для коктейля и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выдуваем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большой мыльный пузырь так, чтобы он лежал на тарелке в виде полусферы. Затем аккуратно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повернем трубочку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чтобы её конец отсоединился от стенки пузыря, но остался внутри.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Выдуваем второй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пузырь. Сколько раз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повторяем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данную процедуру, столько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будет пузырей по принципу "матрёшки".</a:t>
            </a: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3519010"/>
            <a:ext cx="4104456" cy="307834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3465004"/>
            <a:ext cx="4176464" cy="3132348"/>
          </a:xfrm>
        </p:spPr>
      </p:pic>
    </p:spTree>
    <p:extLst>
      <p:ext uri="{BB962C8B-B14F-4D97-AF65-F5344CB8AC3E}">
        <p14:creationId xmlns:p14="http://schemas.microsoft.com/office/powerpoint/2010/main" xmlns="" val="227857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wedge/>
      </p:transition>
    </mc:Choice>
    <mc:Fallback>
      <p:transition>
        <p:wedg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105</TotalTime>
  <Words>181</Words>
  <Application>Microsoft Office PowerPoint</Application>
  <PresentationFormat>Экран (4:3)</PresentationFormat>
  <Paragraphs>29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Слайд 1</vt:lpstr>
      <vt:lpstr>Слайд 2</vt:lpstr>
      <vt:lpstr>Слайд 3</vt:lpstr>
      <vt:lpstr>Слайд 4</vt:lpstr>
      <vt:lpstr>Рецепт № 1 100 гр. любого средства для мытья посуды, 300 мл воды, 50 мл глицерина. Всё хорошенько размешать и ваш раствор готов. Глицерин именно то средство, которое делает стенки мыльного пузыря прочнее, а сам пузырь, соответственно, более долгоживущим. </vt:lpstr>
      <vt:lpstr>Рецепт № 2 50 мл обычного прозрачного геля для душа, 50 мл воды, 1/2 чайной ложки сахара. </vt:lpstr>
      <vt:lpstr>Рецепт № 3 воду смешиваем с шампунем в пропорции 1:5, причем вода обязательно негорячая и мягкая - т.е. не из-под крана, а кипяченая. Хорошие пузыри получаются, яркие и не ломаются долго. </vt:lpstr>
      <vt:lpstr>Слайд 8</vt:lpstr>
      <vt:lpstr>Опыт № 1.  Возьмем плоскую тарелку диаметром 15-20 см. Нальем на неё немного раствора для пузырей, возьмем трубочку для коктейля и выдуваем большой мыльный пузырь так, чтобы он лежал на тарелке в виде полусферы. Затем аккуратно повернем трубочку, чтобы её конец отсоединился от стенки пузыря, но остался внутри. Выдуваем второй пузырь. Сколько раз повторяем данную процедуру, столько и будет пузырей по принципу "матрёшки". </vt:lpstr>
      <vt:lpstr>Опыт № 2. Можно взять в рот сразу несколько (до десяти) трубочек для коктейля – получается или много мелких (диаметром до 1,5 см) пузырьков, или гроздь пены, как при стирке белья. Обратите внимание на места сопряжения пузырьков. </vt:lpstr>
      <vt:lpstr>Опыт № 3.  Выдуваем крупный пузырь из трубочки и положимего на смоченный мыльным раствором стол – образуется классическая полусфера; затем выдуваем друг за другом несколько небольших пузырей на верхушку сферы – они будут скатываться по сфере на стол и образуют «цветок» с крупной сердцевиной и мелкими лепестками; </vt:lpstr>
      <vt:lpstr>Опыт № 4 Очень интересно выдувать мыльные пузыри зимой на улице. При температуре  -7 градусов пузырь может замёрзнуть. Для этого на него сверху нужно положить снежинку или аккуратно опустить пузырь на снег. Подобный трюк требует немало усилий и стараний, но он того стоит, поверьте! 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Пользователь</cp:lastModifiedBy>
  <cp:revision>13</cp:revision>
  <dcterms:modified xsi:type="dcterms:W3CDTF">2013-02-04T08:17:10Z</dcterms:modified>
</cp:coreProperties>
</file>