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61" r:id="rId4"/>
    <p:sldId id="264" r:id="rId5"/>
    <p:sldId id="262" r:id="rId6"/>
    <p:sldId id="258" r:id="rId7"/>
    <p:sldId id="263" r:id="rId8"/>
    <p:sldId id="260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BDD1-91E0-44DB-ACAD-F147596D473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F068-6660-4312-83F7-470543AB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F068-6660-4312-83F7-470543AB1B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7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0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4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5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7F2B-88A9-4109-A232-57A9A24B83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3223-A36A-407D-B0FF-33F206D85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46.radikal.ru/i114/0907/bd/7173cfbeef32.jpg" TargetMode="External"/><Relationship Id="rId7" Type="http://schemas.openxmlformats.org/officeDocument/2006/relationships/hyperlink" Target="http://forum.sibmama.ru/usrpx/31557/31557_498x540_f6ab6ced9741430382401fd3af30c932_700x540_autocrop_q99_1.jpg" TargetMode="External"/><Relationship Id="rId2" Type="http://schemas.openxmlformats.org/officeDocument/2006/relationships/hyperlink" Target="http://www.stihi.ru/pics/2011/09/25/94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drobnosti.ua/upload/news/2011/09/12/790997_3.jpg" TargetMode="External"/><Relationship Id="rId5" Type="http://schemas.openxmlformats.org/officeDocument/2006/relationships/hyperlink" Target="http://imgfotki.yandex.ru/get/5310/127461100.16/0_61008_b668f727_XL" TargetMode="External"/><Relationship Id="rId4" Type="http://schemas.openxmlformats.org/officeDocument/2006/relationships/hyperlink" Target="http://img-fotki.yandex.ru/get/5802/svkoul.3d/0_506b3_b12ba80f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028" y="1305342"/>
            <a:ext cx="42819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об 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ОСЕНИ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Мухамадиева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Хамдия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Муллануровна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НС(К)НШ-ДС  V вида №89</a:t>
            </a:r>
          </a:p>
        </p:txBody>
      </p:sp>
    </p:spTree>
    <p:extLst>
      <p:ext uri="{BB962C8B-B14F-4D97-AF65-F5344CB8AC3E}">
        <p14:creationId xmlns:p14="http://schemas.microsoft.com/office/powerpoint/2010/main" val="40294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479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спользованные ресурсы.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10" y="1412776"/>
            <a:ext cx="8261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Дождь - </a:t>
            </a:r>
            <a:r>
              <a:rPr lang="ru-RU" u="sng" dirty="0">
                <a:hlinkClick r:id="rId2"/>
              </a:rPr>
              <a:t>http://www.stihi.ru/pics/2011/09/25/9499.jpg</a:t>
            </a:r>
            <a:endParaRPr lang="ru-RU" dirty="0"/>
          </a:p>
          <a:p>
            <a:r>
              <a:rPr lang="ru-RU" dirty="0"/>
              <a:t>Листопад -</a:t>
            </a: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s46.radikal.ru/i114/0907/bd/7173cfbeef32.jpg</a:t>
            </a:r>
            <a:endParaRPr lang="ru-RU" u="sng" dirty="0" smtClean="0"/>
          </a:p>
          <a:p>
            <a:r>
              <a:rPr lang="ru-RU" dirty="0"/>
              <a:t>Лужи -</a:t>
            </a:r>
            <a:r>
              <a:rPr lang="ru-RU" u="sng" dirty="0">
                <a:hlinkClick r:id="rId4"/>
              </a:rPr>
              <a:t>http://img-fotki.yandex.ru/get/5802/svkoul.3d/0_506b3_b12ba80f_XL</a:t>
            </a:r>
            <a:endParaRPr lang="ru-RU" dirty="0"/>
          </a:p>
          <a:p>
            <a:r>
              <a:rPr lang="ru-RU" dirty="0"/>
              <a:t>Отлет птиц </a:t>
            </a:r>
            <a:r>
              <a:rPr lang="ru-RU" u="sng" dirty="0">
                <a:hlinkClick r:id="rId5"/>
              </a:rPr>
              <a:t>http://imgfotki.yandex.ru/get/5310/127461100.16/0_61008_b668f727_XL</a:t>
            </a:r>
            <a:endParaRPr lang="ru-RU" dirty="0"/>
          </a:p>
          <a:p>
            <a:r>
              <a:rPr lang="ru-RU" dirty="0"/>
              <a:t>Уборка картофеля -</a:t>
            </a:r>
            <a:r>
              <a:rPr lang="ru-RU" u="sng" dirty="0">
                <a:hlinkClick r:id="rId6"/>
              </a:rPr>
              <a:t>http://podrobnosti.ua/upload/news/2011/09/12/790997_3.jpg</a:t>
            </a:r>
            <a:endParaRPr lang="ru-RU" dirty="0"/>
          </a:p>
          <a:p>
            <a:r>
              <a:rPr lang="ru-RU" dirty="0"/>
              <a:t>Девочка под дождем-</a:t>
            </a:r>
            <a:r>
              <a:rPr lang="ru-RU" u="sng" dirty="0">
                <a:hlinkClick r:id="rId7"/>
              </a:rPr>
              <a:t>http://</a:t>
            </a:r>
            <a:r>
              <a:rPr lang="ru-RU" u="sng" dirty="0" smtClean="0">
                <a:hlinkClick r:id="rId7"/>
              </a:rPr>
              <a:t>forum.sibmama.ru/usrpx/31557/31557_498x540_f6ab6ced9741430382401fd3af30c932_700x540_autocrop_q99_1.jpg</a:t>
            </a:r>
            <a:endParaRPr lang="ru-RU" u="sng" dirty="0" smtClean="0"/>
          </a:p>
          <a:p>
            <a:r>
              <a:rPr lang="ru-RU" u="sng" dirty="0" smtClean="0"/>
              <a:t>Остальные материалы из личного  архива.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9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292" y="272117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Разукрасит листья в разные цвета,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Курточки, сапожки надевать пора.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Собирает листья дворник во дворе,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названье этой золотой поре?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Лена осень\1286050892_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9"/>
          <a:stretch/>
        </p:blipFill>
        <p:spPr bwMode="auto">
          <a:xfrm>
            <a:off x="2752015" y="2432195"/>
            <a:ext cx="3639970" cy="384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1251" y="6926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800" y="33265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олотое яблочко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 небу катается,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 утра улыбается,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К вечеру-садится.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Солнц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813" y1="65000" x2="42656" y2="68621"/>
                        <a14:foregroundMark x1="62500" y1="58621" x2="61250" y2="62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58370"/>
            <a:ext cx="5904656" cy="4261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5" y="5424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9741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рук, без ног,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свету рыщет,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Поет да свищет.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Осень-картинки\Ветер осенью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000" y="2420888"/>
            <a:ext cx="396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сень-картинки\отлет журавлей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44" r="-517"/>
          <a:stretch/>
        </p:blipFill>
        <p:spPr bwMode="auto">
          <a:xfrm>
            <a:off x="2135487" y="2732956"/>
            <a:ext cx="4891152" cy="33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Пушистая вата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Плывет куда-то.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вата ниже-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дождик ближе.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715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то для презент\Осень дождь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92" y="1844824"/>
            <a:ext cx="4696816" cy="433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267864" y="389464"/>
            <a:ext cx="460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рупно, дробно зачастил,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землю напоил.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22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003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ногами лежат.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Зашагаешь-шуршат,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Яркие, цветные,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Краешки резные.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Осень-картинки\Кленовый лист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896" y="2636912"/>
            <a:ext cx="486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926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368" y="3743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астут- зеленеют,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Упадут-пожелтеют,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Полежат-почернеют.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Лена осень\ex6910uj3aj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3590"/>
          <a:stretch/>
        </p:blipFill>
        <p:spPr bwMode="auto">
          <a:xfrm>
            <a:off x="2807062" y="2060848"/>
            <a:ext cx="3492500" cy="4092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0916" y="546653"/>
            <a:ext cx="520185" cy="5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480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Собрались в небе дружно,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юг лететь им нужно.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Далек их путь, мои друзья,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Туда, где теплые края.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Осень-картинки\отлет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000" y="2564904"/>
            <a:ext cx="486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074" y="620688"/>
            <a:ext cx="42832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176</Words>
  <Application>Microsoft Office PowerPoint</Application>
  <PresentationFormat>Экран (4:3)</PresentationFormat>
  <Paragraphs>41</Paragraphs>
  <Slides>10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2012-11-13T14:32:37Z</dcterms:created>
  <dcterms:modified xsi:type="dcterms:W3CDTF">2013-10-02T07:37:59Z</dcterms:modified>
</cp:coreProperties>
</file>