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021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5D32F4-72A7-4830-A7ED-08B56B549C34}" type="datetimeFigureOut">
              <a:rPr lang="ru-RU" smtClean="0"/>
              <a:pPr/>
              <a:t>24.04.2014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85C5BF-014C-4DD9-837F-755161D5E1A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Нравственно – патриотическое воспитание детей младшего дошкольного возраста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80112" y="4941168"/>
            <a:ext cx="3312368" cy="144016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Выполнил: воспитатель Тихонова Е.А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МДОУ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«ЦРР д\с №151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</a:p>
          <a:p>
            <a:pPr algn="ctr"/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Г. Магнитогорска</a:t>
            </a:r>
            <a:endParaRPr lang="ru-RU" sz="18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305800" cy="208823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Материалы для знакомства детей с «малой родиной»(детским садом, родным городом</a:t>
            </a:r>
            <a:r>
              <a:rPr lang="ru-RU" dirty="0" smtClean="0"/>
              <a:t>)- </a:t>
            </a:r>
            <a:r>
              <a:rPr lang="ru-RU" sz="3600" dirty="0" smtClean="0"/>
              <a:t>фотоматериалы.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G:\Новая папка (2)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1471353" cy="1878676"/>
          </a:xfrm>
          <a:prstGeom prst="rect">
            <a:avLst/>
          </a:prstGeom>
          <a:noFill/>
        </p:spPr>
      </p:pic>
      <p:pic>
        <p:nvPicPr>
          <p:cNvPr id="5123" name="Picture 3" descr="G:\Новая папка (2)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492896"/>
            <a:ext cx="1920240" cy="1438102"/>
          </a:xfrm>
          <a:prstGeom prst="rect">
            <a:avLst/>
          </a:prstGeom>
          <a:noFill/>
        </p:spPr>
      </p:pic>
      <p:pic>
        <p:nvPicPr>
          <p:cNvPr id="5124" name="Picture 4" descr="G:\Новая папка (2)\Tylfron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708920"/>
            <a:ext cx="1872208" cy="2248898"/>
          </a:xfrm>
          <a:prstGeom prst="rect">
            <a:avLst/>
          </a:prstGeom>
          <a:noFill/>
        </p:spPr>
      </p:pic>
      <p:pic>
        <p:nvPicPr>
          <p:cNvPr id="5125" name="Picture 5" descr="G:\Новая папка (2)\633_0142618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149080"/>
            <a:ext cx="1584176" cy="2396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305800" cy="1512168"/>
          </a:xfrm>
        </p:spPr>
        <p:txBody>
          <a:bodyPr>
            <a:normAutofit/>
          </a:bodyPr>
          <a:lstStyle/>
          <a:p>
            <a:pPr lvl="0" algn="ctr"/>
            <a:r>
              <a:rPr lang="ru-RU" sz="3200" dirty="0" smtClean="0"/>
              <a:t>Художественная литература по фольклору (песенки , </a:t>
            </a:r>
            <a:r>
              <a:rPr lang="ru-RU" sz="3200" dirty="0" err="1" smtClean="0"/>
              <a:t>потешки</a:t>
            </a:r>
            <a:r>
              <a:rPr lang="ru-RU" sz="3200" dirty="0" smtClean="0"/>
              <a:t> ,сказки).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6146" name="Picture 2" descr="C:\Users\женя\Desktop\sho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05854"/>
            <a:ext cx="1368152" cy="1890538"/>
          </a:xfrm>
          <a:prstGeom prst="rect">
            <a:avLst/>
          </a:prstGeom>
          <a:noFill/>
        </p:spPr>
      </p:pic>
      <p:pic>
        <p:nvPicPr>
          <p:cNvPr id="6147" name="Picture 3" descr="C:\Users\женя\Desktop\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1828800" cy="2826327"/>
          </a:xfrm>
          <a:prstGeom prst="rect">
            <a:avLst/>
          </a:prstGeom>
          <a:noFill/>
        </p:spPr>
      </p:pic>
      <p:pic>
        <p:nvPicPr>
          <p:cNvPr id="6148" name="Picture 4" descr="C:\Users\женя\Desktop\11307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192" y="1772817"/>
            <a:ext cx="1680944" cy="2664296"/>
          </a:xfrm>
          <a:prstGeom prst="rect">
            <a:avLst/>
          </a:prstGeom>
          <a:noFill/>
        </p:spPr>
      </p:pic>
      <p:pic>
        <p:nvPicPr>
          <p:cNvPr id="6149" name="Picture 5" descr="C:\Users\женя\Desktop\1271536898_ladusk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622741"/>
            <a:ext cx="1800200" cy="2729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244827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600" dirty="0" smtClean="0"/>
              <a:t>Материалы по приобщению детей к истокам русской народной культуры- предметы старины, русские игрушки, предметы декоративно- прикладного искусства.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C:\Users\женя\Desktop\046e937f2cb53a7ea84f1d7a993bf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708920"/>
            <a:ext cx="1437995" cy="1956455"/>
          </a:xfrm>
          <a:prstGeom prst="rect">
            <a:avLst/>
          </a:prstGeom>
          <a:noFill/>
        </p:spPr>
      </p:pic>
      <p:pic>
        <p:nvPicPr>
          <p:cNvPr id="7171" name="Picture 3" descr="C:\Users\женя\Desktop\25_Scherba_Evgeniya_Antipina_Nastya_Kukly-zakrutki_sitec_rogoz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1520" y="2348880"/>
            <a:ext cx="2998440" cy="2376264"/>
          </a:xfrm>
          <a:prstGeom prst="rect">
            <a:avLst/>
          </a:prstGeom>
          <a:noFill/>
        </p:spPr>
      </p:pic>
      <p:pic>
        <p:nvPicPr>
          <p:cNvPr id="7172" name="Picture 4" descr="C:\Users\женя\Desktop\20100322-woodtableware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077072"/>
            <a:ext cx="1662545" cy="20698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Работу по патриотическому воспитанию необходимо вводить в младшем дошкольном возрасте.</a:t>
            </a:r>
          </a:p>
          <a:p>
            <a:pPr>
              <a:buNone/>
            </a:pPr>
            <a:r>
              <a:rPr lang="ru-RU" dirty="0" smtClean="0"/>
              <a:t>Чувство патриотизма это:</a:t>
            </a:r>
          </a:p>
          <a:p>
            <a:r>
              <a:rPr lang="ru-RU" dirty="0" smtClean="0"/>
              <a:t>любовь к своей семье</a:t>
            </a:r>
          </a:p>
          <a:p>
            <a:r>
              <a:rPr lang="ru-RU" dirty="0" smtClean="0"/>
              <a:t>любовь к родным местам</a:t>
            </a:r>
          </a:p>
          <a:p>
            <a:r>
              <a:rPr lang="ru-RU" dirty="0" smtClean="0"/>
              <a:t>гордость за свой народ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Задачей педагога является: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Воспитание у ребенка любви и привязанности к своей семье , дому, детскому саду, улице, городу.</a:t>
            </a:r>
          </a:p>
          <a:p>
            <a:r>
              <a:rPr lang="ru-RU" dirty="0" smtClean="0"/>
              <a:t>Формирование бережного отношения к природе.</a:t>
            </a:r>
          </a:p>
          <a:p>
            <a:r>
              <a:rPr lang="ru-RU" dirty="0" smtClean="0"/>
              <a:t>Воспитание уважения к труду.</a:t>
            </a:r>
          </a:p>
          <a:p>
            <a:r>
              <a:rPr lang="ru-RU" dirty="0" smtClean="0"/>
              <a:t>Развитие интереса к русским традициям  и промыслу.</a:t>
            </a:r>
          </a:p>
          <a:p>
            <a:r>
              <a:rPr lang="ru-RU" dirty="0" smtClean="0"/>
              <a:t>Расширение представлений о родном городе</a:t>
            </a:r>
          </a:p>
          <a:p>
            <a:r>
              <a:rPr lang="ru-RU" dirty="0" smtClean="0"/>
              <a:t>Знакомство с государственной символикой( герб, флаг, гимн).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Данные задачи решаются во всех видах детской деятельности:</a:t>
            </a:r>
          </a:p>
          <a:p>
            <a:r>
              <a:rPr lang="ru-RU" dirty="0" smtClean="0"/>
              <a:t>образовательной</a:t>
            </a:r>
          </a:p>
          <a:p>
            <a:r>
              <a:rPr lang="ru-RU" dirty="0" smtClean="0"/>
              <a:t>в играх</a:t>
            </a:r>
          </a:p>
          <a:p>
            <a:r>
              <a:rPr lang="ru-RU" dirty="0" smtClean="0"/>
              <a:t>в труде</a:t>
            </a:r>
          </a:p>
          <a:p>
            <a:r>
              <a:rPr lang="ru-RU" dirty="0" smtClean="0"/>
              <a:t>в быту</a:t>
            </a:r>
          </a:p>
          <a:p>
            <a:r>
              <a:rPr lang="ru-RU" dirty="0" smtClean="0"/>
              <a:t>в беседах</a:t>
            </a:r>
          </a:p>
          <a:p>
            <a:r>
              <a:rPr lang="ru-RU" dirty="0" smtClean="0"/>
              <a:t>сюжетных играх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Реализовывать работу по нравственно-патриотическому воспитанию помогает развивающая среда группы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Созданная развивающая среда должна соответствовать интересам мальчиков и девочек, периодически изменяться , постоянно пополнятся.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Перечень материалов для развития нравственно- патриотических чувств у детей младшего дошкольного  возраста: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8317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Тематические папки, дидактические игры отображающие профессии (внешний вид)</a:t>
            </a:r>
            <a:endParaRPr lang="ru-RU" dirty="0"/>
          </a:p>
        </p:txBody>
      </p:sp>
      <p:pic>
        <p:nvPicPr>
          <p:cNvPr id="1026" name="Picture 2" descr="C:\Users\женя\Desktop\330026694634_05-feb.-11-23.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2232140" cy="3140968"/>
          </a:xfrm>
          <a:prstGeom prst="rect">
            <a:avLst/>
          </a:prstGeom>
          <a:noFill/>
        </p:spPr>
      </p:pic>
      <p:pic>
        <p:nvPicPr>
          <p:cNvPr id="1027" name="Picture 3" descr="C:\Users\женя\Desktop\2r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73016"/>
            <a:ext cx="3556000" cy="241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Autofit/>
          </a:bodyPr>
          <a:lstStyle/>
          <a:p>
            <a:pPr lvl="0" algn="ctr"/>
            <a:r>
              <a:rPr lang="ru-RU" sz="3200" dirty="0" smtClean="0"/>
              <a:t>Подбор иллюстраций «Семья» изображающих семью, и членов семьи в отдельности. Семейный фотоальбом.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050" name="Picture 2" descr="C:\Users\женя\Desktop\fotoalbo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348880"/>
            <a:ext cx="3997371" cy="2622947"/>
          </a:xfrm>
          <a:prstGeom prst="rect">
            <a:avLst/>
          </a:prstGeom>
          <a:noFill/>
        </p:spPr>
      </p:pic>
      <p:pic>
        <p:nvPicPr>
          <p:cNvPr id="2051" name="Picture 3" descr="C:\Users\женя\Desktop\151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492896"/>
            <a:ext cx="3236366" cy="323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«Дом в котором ты живешь» - фотографии архитектурных строений, внешний вид, материалы, назначение.</a:t>
            </a:r>
            <a:endParaRPr lang="ru-RU" sz="3200" dirty="0"/>
          </a:p>
        </p:txBody>
      </p:sp>
      <p:pic>
        <p:nvPicPr>
          <p:cNvPr id="3074" name="Picture 2" descr="G:\Новая папка (2)\5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038600" cy="2708860"/>
          </a:xfrm>
          <a:prstGeom prst="rect">
            <a:avLst/>
          </a:prstGeom>
          <a:noFill/>
        </p:spPr>
      </p:pic>
      <p:pic>
        <p:nvPicPr>
          <p:cNvPr id="3075" name="Picture 3" descr="G:\Новая папка (2)\dom_truda5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80928"/>
            <a:ext cx="3828488" cy="2871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2864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Дидактические игры, иллюстрации, книги рассказывающие о правилах поведение детей в общественных местах, дидактические игры «Хорошо- плохо».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женя\Desktop\1353134229_bezimeni-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295" y="2276475"/>
            <a:ext cx="3980409" cy="4078288"/>
          </a:xfrm>
          <a:prstGeom prst="rect">
            <a:avLst/>
          </a:prstGeom>
          <a:noFill/>
        </p:spPr>
      </p:pic>
      <p:pic>
        <p:nvPicPr>
          <p:cNvPr id="4099" name="Picture 3" descr="C:\Users\женя\Desktop\D-4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185" y="2564904"/>
            <a:ext cx="4031433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96</TotalTime>
  <Words>284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Нравственно – патриотическое воспитание детей младшего дошкольного возраста</vt:lpstr>
      <vt:lpstr>Слайд 2</vt:lpstr>
      <vt:lpstr>Задачей педагога является:</vt:lpstr>
      <vt:lpstr>Слайд 4</vt:lpstr>
      <vt:lpstr>Реализовывать работу по нравственно-патриотическому воспитанию помогает развивающая среда группы</vt:lpstr>
      <vt:lpstr>Перечень материалов для развития нравственно- патриотических чувств у детей младшего дошкольного  возраста:</vt:lpstr>
      <vt:lpstr>Подбор иллюстраций «Семья» изображающих семью, и членов семьи в отдельности. Семейный фотоальбом. </vt:lpstr>
      <vt:lpstr>«Дом в котором ты живешь» - фотографии архитектурных строений, внешний вид, материалы, назначение.</vt:lpstr>
      <vt:lpstr>Дидактические игры, иллюстрации, книги рассказывающие о правилах поведение детей в общественных местах, дидактические игры «Хорошо- плохо». </vt:lpstr>
      <vt:lpstr>Материалы для знакомства детей с «малой родиной»(детским садом, родным городом)- фотоматериалы. </vt:lpstr>
      <vt:lpstr>Художественная литература по фольклору (песенки , потешки ,сказки). </vt:lpstr>
      <vt:lpstr>Материалы по приобщению детей к истокам русской народной культуры- предметы старины, русские игрушки, предметы декоративно- прикладного искусства.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Самоанализ работы по нравственно-патриотическому воспитанию младшей группы «Ладушки»</dc:title>
  <dc:creator>женя</dc:creator>
  <cp:lastModifiedBy>женя</cp:lastModifiedBy>
  <cp:revision>12</cp:revision>
  <dcterms:created xsi:type="dcterms:W3CDTF">2014-02-11T09:52:50Z</dcterms:created>
  <dcterms:modified xsi:type="dcterms:W3CDTF">2014-04-24T06:51:56Z</dcterms:modified>
</cp:coreProperties>
</file>