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56BA316-A147-47D3-96C3-4C2920251B5C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EA1BA14-99CA-468E-857A-C2A802D69E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6BA316-A147-47D3-96C3-4C2920251B5C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A1BA14-99CA-468E-857A-C2A802D69E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56BA316-A147-47D3-96C3-4C2920251B5C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EA1BA14-99CA-468E-857A-C2A802D69E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6BA316-A147-47D3-96C3-4C2920251B5C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A1BA14-99CA-468E-857A-C2A802D69E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56BA316-A147-47D3-96C3-4C2920251B5C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EA1BA14-99CA-468E-857A-C2A802D69E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6BA316-A147-47D3-96C3-4C2920251B5C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A1BA14-99CA-468E-857A-C2A802D69E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6BA316-A147-47D3-96C3-4C2920251B5C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A1BA14-99CA-468E-857A-C2A802D69E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6BA316-A147-47D3-96C3-4C2920251B5C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A1BA14-99CA-468E-857A-C2A802D69E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56BA316-A147-47D3-96C3-4C2920251B5C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A1BA14-99CA-468E-857A-C2A802D69E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6BA316-A147-47D3-96C3-4C2920251B5C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A1BA14-99CA-468E-857A-C2A802D69E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6BA316-A147-47D3-96C3-4C2920251B5C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A1BA14-99CA-468E-857A-C2A802D69E3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56BA316-A147-47D3-96C3-4C2920251B5C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EA1BA14-99CA-468E-857A-C2A802D69E3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06-0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214290"/>
            <a:ext cx="2714644" cy="214314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Внедрение инноваций в ДОУ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Подготовила: воспитатель </a:t>
            </a:r>
            <a:r>
              <a:rPr lang="ru-RU" dirty="0" err="1" smtClean="0"/>
              <a:t>Черникова</a:t>
            </a:r>
            <a:r>
              <a:rPr lang="ru-RU" dirty="0" smtClean="0"/>
              <a:t> С.А.</a:t>
            </a:r>
          </a:p>
          <a:p>
            <a:r>
              <a:rPr lang="ru-RU" dirty="0" smtClean="0"/>
              <a:t>МБДОУ «Д/С №2» </a:t>
            </a:r>
            <a:r>
              <a:rPr lang="ru-RU" dirty="0" err="1" smtClean="0"/>
              <a:t>г.Коноково</a:t>
            </a:r>
            <a:endParaRPr lang="ru-RU" dirty="0" smtClean="0"/>
          </a:p>
          <a:p>
            <a:r>
              <a:rPr lang="ru-RU" dirty="0" smtClean="0"/>
              <a:t>2014г.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4732743"/>
            <a:ext cx="2547942" cy="191095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Инновации в работе с детьми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Организация различных форм детской деятельности, занятий по интересам в кружках и студиях;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Обеспечение индивидуально-личностного дифференцированного подхода;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Разработка индивидуального маршрута развития и составление </a:t>
            </a:r>
            <a:r>
              <a:rPr lang="ru-RU" b="1" dirty="0" err="1" smtClean="0">
                <a:solidFill>
                  <a:srgbClr val="C00000"/>
                </a:solidFill>
              </a:rPr>
              <a:t>портфолио</a:t>
            </a:r>
            <a:r>
              <a:rPr lang="ru-RU" b="1" dirty="0" smtClean="0">
                <a:solidFill>
                  <a:srgbClr val="C00000"/>
                </a:solidFill>
              </a:rPr>
              <a:t> достижений в работе с одаренными детьми;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Организация простейшего экспериментирования и моделирование ситуаций.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Инновации в работе с родителями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Применение интерактивных методов;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Использование неформальных методов взаимодействия с родителями, вовлекающих их в жизнь детского сообщества через клубы, семейные праздники и т.д.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Организация пресс-службы по выпуску газеты для родителей.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i (3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4538840"/>
            <a:ext cx="3071834" cy="2130374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Методики и технологии использующиеся в ДОУ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</a:t>
            </a:r>
            <a:r>
              <a:rPr lang="ru-RU" b="1" dirty="0" err="1" smtClean="0">
                <a:solidFill>
                  <a:srgbClr val="C00000"/>
                </a:solidFill>
              </a:rPr>
              <a:t>Портфолио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дошкольника» – технология, обеспечивающая личностно-ориентированный подход в воспитании дошкольников, а также плодотворное сотрудничество воспитателя, дошкольника и его родителей;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Метод проектов – метод, способствующий развитию свободной, творческой личности.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6" name="Рисунок 5" descr="i (1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6" y="4929198"/>
            <a:ext cx="2762258" cy="1714502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Информационно-коммуникационные технологии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C00000"/>
                </a:solidFill>
              </a:rPr>
              <a:t>Мультимедийные</a:t>
            </a:r>
            <a:r>
              <a:rPr lang="ru-RU" b="1" dirty="0" smtClean="0">
                <a:solidFill>
                  <a:srgbClr val="C00000"/>
                </a:solidFill>
              </a:rPr>
              <a:t> формы дидактических, методических, игровых пособий для развития детей дошкольного возраста в организованной деятельности под руководством взрослого.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i (1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3929066"/>
            <a:ext cx="3238522" cy="2428892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 (2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4381507"/>
            <a:ext cx="3429024" cy="228601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Инновации в ДОУ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C00000"/>
                </a:solidFill>
              </a:rPr>
              <a:t>Мультимедийные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призентации</a:t>
            </a:r>
            <a:r>
              <a:rPr lang="ru-RU" b="1" dirty="0" smtClean="0">
                <a:solidFill>
                  <a:srgbClr val="C00000"/>
                </a:solidFill>
              </a:rPr>
              <a:t>;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Распространение педагогического опыта на сайте;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Технология проектирования;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Творческие </a:t>
            </a:r>
            <a:r>
              <a:rPr lang="ru-RU" b="1" dirty="0" err="1" smtClean="0">
                <a:solidFill>
                  <a:srgbClr val="C00000"/>
                </a:solidFill>
              </a:rPr>
              <a:t>микрогруппы</a:t>
            </a:r>
            <a:r>
              <a:rPr lang="ru-RU" b="1" dirty="0" smtClean="0">
                <a:solidFill>
                  <a:srgbClr val="C00000"/>
                </a:solidFill>
              </a:rPr>
              <a:t>;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Участие в районных и областных смотрах-конкурсах.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22-022-Spasibo-za-vnimani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8143900" cy="685800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Время лучший из новаторов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Английский философ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             Френсис Бэкон</a:t>
            </a:r>
          </a:p>
        </p:txBody>
      </p:sp>
      <p:pic>
        <p:nvPicPr>
          <p:cNvPr id="4" name="Рисунок 3" descr="i (1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7422" y="2786058"/>
            <a:ext cx="3681433" cy="3495031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Инновации определяют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Формы;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Средства;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Технологии,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Использующиеся в педагогической практике, ориентированные на личность ребенка, на развитие его способностей.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c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4261282"/>
            <a:ext cx="2214578" cy="2276586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Общая цель инновационной деятельности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Улучшение способности педагогической системы образовательного учреждения достигать качественно более высоких результатов образования.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i (3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4546" y="3500438"/>
            <a:ext cx="3481411" cy="2428892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Что такое инновация?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В «Современном словаре иностранных слов» инновация трактуется как нововведение;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Нововведение – создание и внедрение различного вида новшеств, порождающих значимые изменения в социальной практике.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i (3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74" y="4518430"/>
            <a:ext cx="2619380" cy="1964536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 (3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3572" y="4714885"/>
            <a:ext cx="2061700" cy="214311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Потребность в инновациях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Требования гуманизации образовательного процесса;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Высокий уровень к качеству образования и развитию детей в связи с внедрением ФГТ;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Конкурентные отношения между образовательными учреждениями;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Многообразие интересов и потребностей детей и их родителей;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Инновационно-образовательная инициатива педагогов.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Инновации в содержании образования: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Адаптация и внедрение новых программ;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Разработка индивидуальных программ образования;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Организация дополнительных услуг.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i (3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7422" y="3585916"/>
            <a:ext cx="2867521" cy="248629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 (2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6" y="4643446"/>
            <a:ext cx="2690818" cy="201811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Инновации в технологиях: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Адаптация, разработка и использование </a:t>
            </a:r>
            <a:r>
              <a:rPr lang="ru-RU" b="1" dirty="0" err="1" smtClean="0">
                <a:solidFill>
                  <a:srgbClr val="C00000"/>
                </a:solidFill>
              </a:rPr>
              <a:t>здоровьесберегающих</a:t>
            </a:r>
            <a:r>
              <a:rPr lang="ru-RU" b="1" dirty="0" smtClean="0">
                <a:solidFill>
                  <a:srgbClr val="C00000"/>
                </a:solidFill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</a:rPr>
              <a:t>здоровьеформирующих</a:t>
            </a:r>
            <a:r>
              <a:rPr lang="ru-RU" b="1" dirty="0" smtClean="0">
                <a:solidFill>
                  <a:srgbClr val="C00000"/>
                </a:solidFill>
              </a:rPr>
              <a:t> технологий;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Использование технологии проблемного и развивающего обучения, информационных технологий, исследовательского метода, </a:t>
            </a:r>
            <a:r>
              <a:rPr lang="ru-RU" b="1" dirty="0" err="1" smtClean="0">
                <a:solidFill>
                  <a:srgbClr val="C00000"/>
                </a:solidFill>
              </a:rPr>
              <a:t>социгровых</a:t>
            </a:r>
            <a:r>
              <a:rPr lang="ru-RU" b="1" dirty="0" smtClean="0">
                <a:solidFill>
                  <a:srgbClr val="C00000"/>
                </a:solidFill>
              </a:rPr>
              <a:t> подходов в работе с детьми, родителями и педагогами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 (1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214290"/>
            <a:ext cx="3500462" cy="171451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Инновации в работе с кадрами: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Создание системы непрерывного образования педагогов;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Использование мастер-классов, педагогических рингов, педагогических проектов;</a:t>
            </a:r>
          </a:p>
          <a:p>
            <a:r>
              <a:rPr lang="ru-RU" b="1" dirty="0" err="1" smtClean="0">
                <a:solidFill>
                  <a:srgbClr val="C00000"/>
                </a:solidFill>
              </a:rPr>
              <a:t>Самореализационные</a:t>
            </a:r>
            <a:r>
              <a:rPr lang="ru-RU" b="1" dirty="0" smtClean="0">
                <a:solidFill>
                  <a:srgbClr val="C00000"/>
                </a:solidFill>
              </a:rPr>
              <a:t> формы повышения квалификации – творческие конкурсы, публикации опыта работы, создание банка инновационных идей и т.п.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Активные методы обучения.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185</TotalTime>
  <Words>416</Words>
  <Application>Microsoft Office PowerPoint</Application>
  <PresentationFormat>Экран (4:3)</PresentationFormat>
  <Paragraphs>55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Внедрение инноваций в ДОУ</vt:lpstr>
      <vt:lpstr>Время лучший из новаторов</vt:lpstr>
      <vt:lpstr>Инновации определяют</vt:lpstr>
      <vt:lpstr>Общая цель инновационной деятельности</vt:lpstr>
      <vt:lpstr>Что такое инновация?</vt:lpstr>
      <vt:lpstr>Потребность в инновациях</vt:lpstr>
      <vt:lpstr>Инновации в содержании образования:</vt:lpstr>
      <vt:lpstr>Инновации в технологиях:</vt:lpstr>
      <vt:lpstr>Инновации в работе с кадрами:</vt:lpstr>
      <vt:lpstr>Инновации в работе с детьми</vt:lpstr>
      <vt:lpstr>Инновации в работе с родителями</vt:lpstr>
      <vt:lpstr>Методики и технологии использующиеся в ДОУ</vt:lpstr>
      <vt:lpstr>Информационно-коммуникационные технологии</vt:lpstr>
      <vt:lpstr>Инновации в ДОУ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Внедрение инноваций в ДОУ</dc:title>
  <dc:creator>user</dc:creator>
  <cp:lastModifiedBy>user</cp:lastModifiedBy>
  <cp:revision>19</cp:revision>
  <dcterms:created xsi:type="dcterms:W3CDTF">2014-03-30T13:21:22Z</dcterms:created>
  <dcterms:modified xsi:type="dcterms:W3CDTF">2014-03-30T16:27:01Z</dcterms:modified>
</cp:coreProperties>
</file>