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305" r:id="rId5"/>
    <p:sldId id="257" r:id="rId6"/>
    <p:sldId id="261" r:id="rId7"/>
    <p:sldId id="271" r:id="rId8"/>
    <p:sldId id="298" r:id="rId9"/>
    <p:sldId id="272" r:id="rId10"/>
    <p:sldId id="273" r:id="rId11"/>
    <p:sldId id="274" r:id="rId12"/>
    <p:sldId id="275" r:id="rId13"/>
    <p:sldId id="306" r:id="rId14"/>
    <p:sldId id="277" r:id="rId15"/>
    <p:sldId id="308" r:id="rId16"/>
    <p:sldId id="309" r:id="rId17"/>
    <p:sldId id="312" r:id="rId18"/>
    <p:sldId id="313" r:id="rId19"/>
    <p:sldId id="278" r:id="rId20"/>
    <p:sldId id="285" r:id="rId21"/>
    <p:sldId id="287" r:id="rId22"/>
    <p:sldId id="307" r:id="rId23"/>
    <p:sldId id="279" r:id="rId24"/>
    <p:sldId id="304" r:id="rId25"/>
    <p:sldId id="280" r:id="rId26"/>
    <p:sldId id="281" r:id="rId27"/>
    <p:sldId id="282" r:id="rId28"/>
    <p:sldId id="289" r:id="rId29"/>
    <p:sldId id="291" r:id="rId30"/>
    <p:sldId id="284" r:id="rId31"/>
    <p:sldId id="303" r:id="rId32"/>
    <p:sldId id="295" r:id="rId33"/>
    <p:sldId id="315" r:id="rId34"/>
    <p:sldId id="31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D6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9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958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47159-DDE0-4BBC-A1CC-21B12FB5919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AC1482-024A-41C8-AE4E-F6C8AD4197D9}">
      <dgm:prSet phldrT="[Текст]"/>
      <dgm:spPr>
        <a:solidFill>
          <a:schemeClr val="bg2">
            <a:alpha val="5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i="1" dirty="0" smtClean="0"/>
            <a:t>игра для детей </a:t>
          </a:r>
          <a:endParaRPr lang="ru-RU" b="1" i="1" dirty="0"/>
        </a:p>
      </dgm:t>
    </dgm:pt>
    <dgm:pt modelId="{52A14784-7FB2-42CB-AB6B-2073645DDA5D}" type="parTrans" cxnId="{8ED8AD33-CE8A-453C-B6DC-7A81FDE0FF27}">
      <dgm:prSet/>
      <dgm:spPr/>
      <dgm:t>
        <a:bodyPr/>
        <a:lstStyle/>
        <a:p>
          <a:endParaRPr lang="ru-RU"/>
        </a:p>
      </dgm:t>
    </dgm:pt>
    <dgm:pt modelId="{52D9C4C9-AEF5-4B6B-95BC-1EAF64654E0F}" type="sibTrans" cxnId="{8ED8AD33-CE8A-453C-B6DC-7A81FDE0FF27}">
      <dgm:prSet/>
      <dgm:spPr/>
      <dgm:t>
        <a:bodyPr/>
        <a:lstStyle/>
        <a:p>
          <a:endParaRPr lang="ru-RU"/>
        </a:p>
      </dgm:t>
    </dgm:pt>
    <dgm:pt modelId="{59D838AF-C003-4E3C-8046-90EC7C0AF31C}">
      <dgm:prSet phldrT="[Текст]" custT="1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i="1" dirty="0" smtClean="0">
              <a:latin typeface="+mj-lt"/>
            </a:rPr>
            <a:t>Способ познания окружающего мира</a:t>
          </a:r>
          <a:endParaRPr lang="ru-RU" sz="1600" b="1" i="1" dirty="0">
            <a:latin typeface="+mj-lt"/>
          </a:endParaRPr>
        </a:p>
      </dgm:t>
    </dgm:pt>
    <dgm:pt modelId="{84CE4CD8-7028-4B2D-B668-E54FC0CC8F36}" type="parTrans" cxnId="{86EF2515-AEBF-4E99-9CDB-3C14CFED2DA9}">
      <dgm:prSet/>
      <dgm:spPr/>
      <dgm:t>
        <a:bodyPr/>
        <a:lstStyle/>
        <a:p>
          <a:endParaRPr lang="ru-RU"/>
        </a:p>
      </dgm:t>
    </dgm:pt>
    <dgm:pt modelId="{EF62A61B-C483-4756-BD59-6C3C7DB5D0B6}" type="sibTrans" cxnId="{86EF2515-AEBF-4E99-9CDB-3C14CFED2DA9}">
      <dgm:prSet/>
      <dgm:spPr/>
      <dgm:t>
        <a:bodyPr/>
        <a:lstStyle/>
        <a:p>
          <a:endParaRPr lang="ru-RU"/>
        </a:p>
      </dgm:t>
    </dgm:pt>
    <dgm:pt modelId="{C3654853-CB37-4CCC-BAD6-320DA572100B}">
      <dgm:prSet phldrT="[Текст]" custT="1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i="1" dirty="0" smtClean="0"/>
            <a:t>Учеба</a:t>
          </a:r>
          <a:endParaRPr lang="ru-RU" sz="1800" b="1" i="1" dirty="0"/>
        </a:p>
      </dgm:t>
    </dgm:pt>
    <dgm:pt modelId="{33137C50-7C47-4CB5-9F6F-FFD6712F43BD}" type="parTrans" cxnId="{23C101C5-0CE3-437D-BBA4-D06FB758C494}">
      <dgm:prSet/>
      <dgm:spPr/>
      <dgm:t>
        <a:bodyPr/>
        <a:lstStyle/>
        <a:p>
          <a:endParaRPr lang="ru-RU"/>
        </a:p>
      </dgm:t>
    </dgm:pt>
    <dgm:pt modelId="{156D959F-BF7B-4343-81FE-353731CA3A43}" type="sibTrans" cxnId="{23C101C5-0CE3-437D-BBA4-D06FB758C494}">
      <dgm:prSet/>
      <dgm:spPr/>
      <dgm:t>
        <a:bodyPr/>
        <a:lstStyle/>
        <a:p>
          <a:endParaRPr lang="ru-RU"/>
        </a:p>
      </dgm:t>
    </dgm:pt>
    <dgm:pt modelId="{609D8D4A-87F4-4632-823F-090741996632}">
      <dgm:prSet phldrT="[Текст]" custT="1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i="1" dirty="0" smtClean="0">
              <a:latin typeface="+mj-lt"/>
            </a:rPr>
            <a:t>Труд</a:t>
          </a:r>
          <a:endParaRPr lang="ru-RU" sz="1800" b="1" i="1" dirty="0">
            <a:latin typeface="+mj-lt"/>
          </a:endParaRPr>
        </a:p>
      </dgm:t>
    </dgm:pt>
    <dgm:pt modelId="{6501C2EA-A1D8-44BD-A5BE-58987AC2DAA6}" type="parTrans" cxnId="{1FAC18F8-449B-4AFD-985E-3DF327194410}">
      <dgm:prSet/>
      <dgm:spPr/>
      <dgm:t>
        <a:bodyPr/>
        <a:lstStyle/>
        <a:p>
          <a:endParaRPr lang="ru-RU"/>
        </a:p>
      </dgm:t>
    </dgm:pt>
    <dgm:pt modelId="{38DCA7BB-BCF2-4B09-A5F4-01CC74AF30B1}" type="sibTrans" cxnId="{1FAC18F8-449B-4AFD-985E-3DF327194410}">
      <dgm:prSet/>
      <dgm:spPr/>
      <dgm:t>
        <a:bodyPr/>
        <a:lstStyle/>
        <a:p>
          <a:endParaRPr lang="ru-RU"/>
        </a:p>
      </dgm:t>
    </dgm:pt>
    <dgm:pt modelId="{F6309CF3-EE68-46DA-9406-AC71B08D16BB}">
      <dgm:prSet phldrT="[Текст]" custT="1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i="1" dirty="0" smtClean="0">
              <a:latin typeface="+mj-lt"/>
            </a:rPr>
            <a:t>Серьезная форма воспитания</a:t>
          </a:r>
          <a:endParaRPr lang="ru-RU" sz="1800" b="1" i="1" dirty="0">
            <a:latin typeface="+mj-lt"/>
          </a:endParaRPr>
        </a:p>
      </dgm:t>
    </dgm:pt>
    <dgm:pt modelId="{D02DBAB0-766A-4A12-B545-1C1C3E45DCD7}" type="parTrans" cxnId="{C04461C0-4EC6-42B6-BB5F-F0FCA98959F7}">
      <dgm:prSet/>
      <dgm:spPr/>
      <dgm:t>
        <a:bodyPr/>
        <a:lstStyle/>
        <a:p>
          <a:endParaRPr lang="ru-RU"/>
        </a:p>
      </dgm:t>
    </dgm:pt>
    <dgm:pt modelId="{E0C39F5A-23EB-4D05-A086-079250C2032F}" type="sibTrans" cxnId="{C04461C0-4EC6-42B6-BB5F-F0FCA98959F7}">
      <dgm:prSet/>
      <dgm:spPr/>
      <dgm:t>
        <a:bodyPr/>
        <a:lstStyle/>
        <a:p>
          <a:endParaRPr lang="ru-RU"/>
        </a:p>
      </dgm:t>
    </dgm:pt>
    <dgm:pt modelId="{1CE6AB4D-71C1-453D-A9FA-CD18003153F3}">
      <dgm:prSet/>
      <dgm:spPr/>
      <dgm:t>
        <a:bodyPr/>
        <a:lstStyle/>
        <a:p>
          <a:endParaRPr lang="ru-RU"/>
        </a:p>
      </dgm:t>
    </dgm:pt>
    <dgm:pt modelId="{E9390D56-2020-4F49-BCE2-B4AB4D9DA236}" type="parTrans" cxnId="{E9C9A504-2BBE-49F0-93EE-3455E2E47544}">
      <dgm:prSet/>
      <dgm:spPr/>
      <dgm:t>
        <a:bodyPr/>
        <a:lstStyle/>
        <a:p>
          <a:endParaRPr lang="ru-RU"/>
        </a:p>
      </dgm:t>
    </dgm:pt>
    <dgm:pt modelId="{FA1A220E-4017-4494-8478-749BA066957D}" type="sibTrans" cxnId="{E9C9A504-2BBE-49F0-93EE-3455E2E47544}">
      <dgm:prSet/>
      <dgm:spPr/>
      <dgm:t>
        <a:bodyPr/>
        <a:lstStyle/>
        <a:p>
          <a:endParaRPr lang="ru-RU"/>
        </a:p>
      </dgm:t>
    </dgm:pt>
    <dgm:pt modelId="{EAF86B7B-5A67-4A04-943C-57CFE461F12B}" type="pres">
      <dgm:prSet presAssocID="{24E47159-DDE0-4BBC-A1CC-21B12FB591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0D53CB-99DB-4D44-8DFC-7AEA777B9640}" type="pres">
      <dgm:prSet presAssocID="{24E47159-DDE0-4BBC-A1CC-21B12FB5919C}" presName="radial" presStyleCnt="0">
        <dgm:presLayoutVars>
          <dgm:animLvl val="ctr"/>
        </dgm:presLayoutVars>
      </dgm:prSet>
      <dgm:spPr/>
    </dgm:pt>
    <dgm:pt modelId="{9C233615-FCED-4744-AB7C-900E900FA021}" type="pres">
      <dgm:prSet presAssocID="{26AC1482-024A-41C8-AE4E-F6C8AD4197D9}" presName="centerShape" presStyleLbl="vennNode1" presStyleIdx="0" presStyleCnt="5" custScaleX="88628" custScaleY="89880" custLinFactNeighborX="852" custLinFactNeighborY="-321"/>
      <dgm:spPr/>
      <dgm:t>
        <a:bodyPr/>
        <a:lstStyle/>
        <a:p>
          <a:endParaRPr lang="ru-RU"/>
        </a:p>
      </dgm:t>
    </dgm:pt>
    <dgm:pt modelId="{15F98EB3-3743-4961-AEE7-842F7295F5CC}" type="pres">
      <dgm:prSet presAssocID="{59D838AF-C003-4E3C-8046-90EC7C0AF31C}" presName="node" presStyleLbl="vennNode1" presStyleIdx="1" presStyleCnt="5" custScaleX="146925" custScaleY="126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54E35-4723-43AC-B2BD-09F23C32BCD7}" type="pres">
      <dgm:prSet presAssocID="{C3654853-CB37-4CCC-BAD6-320DA572100B}" presName="node" presStyleLbl="vennNode1" presStyleIdx="2" presStyleCnt="5" custScaleX="124840" custScaleY="120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88CC7-60F9-4128-8C56-3B798F418BE2}" type="pres">
      <dgm:prSet presAssocID="{609D8D4A-87F4-4632-823F-090741996632}" presName="node" presStyleLbl="vennNode1" presStyleIdx="3" presStyleCnt="5" custScaleX="126023" custScaleY="108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CFE24-6296-41BA-92C3-30EF0245CC12}" type="pres">
      <dgm:prSet presAssocID="{F6309CF3-EE68-46DA-9406-AC71B08D16BB}" presName="node" presStyleLbl="vennNode1" presStyleIdx="4" presStyleCnt="5" custScaleX="136041" custScaleY="120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315299-7200-435E-841E-6950A9B88129}" type="presOf" srcId="{59D838AF-C003-4E3C-8046-90EC7C0AF31C}" destId="{15F98EB3-3743-4961-AEE7-842F7295F5CC}" srcOrd="0" destOrd="0" presId="urn:microsoft.com/office/officeart/2005/8/layout/radial3"/>
    <dgm:cxn modelId="{86EF2515-AEBF-4E99-9CDB-3C14CFED2DA9}" srcId="{26AC1482-024A-41C8-AE4E-F6C8AD4197D9}" destId="{59D838AF-C003-4E3C-8046-90EC7C0AF31C}" srcOrd="0" destOrd="0" parTransId="{84CE4CD8-7028-4B2D-B668-E54FC0CC8F36}" sibTransId="{EF62A61B-C483-4756-BD59-6C3C7DB5D0B6}"/>
    <dgm:cxn modelId="{752EE7BC-2D90-472A-BC4F-5B7738549E4D}" type="presOf" srcId="{609D8D4A-87F4-4632-823F-090741996632}" destId="{AAB88CC7-60F9-4128-8C56-3B798F418BE2}" srcOrd="0" destOrd="0" presId="urn:microsoft.com/office/officeart/2005/8/layout/radial3"/>
    <dgm:cxn modelId="{2A9CBD60-967D-4A87-93E8-CFFCAB09087B}" type="presOf" srcId="{26AC1482-024A-41C8-AE4E-F6C8AD4197D9}" destId="{9C233615-FCED-4744-AB7C-900E900FA021}" srcOrd="0" destOrd="0" presId="urn:microsoft.com/office/officeart/2005/8/layout/radial3"/>
    <dgm:cxn modelId="{B4C0093B-105F-4CB4-ABC4-F90754310A5A}" type="presOf" srcId="{C3654853-CB37-4CCC-BAD6-320DA572100B}" destId="{83B54E35-4723-43AC-B2BD-09F23C32BCD7}" srcOrd="0" destOrd="0" presId="urn:microsoft.com/office/officeart/2005/8/layout/radial3"/>
    <dgm:cxn modelId="{C04461C0-4EC6-42B6-BB5F-F0FCA98959F7}" srcId="{26AC1482-024A-41C8-AE4E-F6C8AD4197D9}" destId="{F6309CF3-EE68-46DA-9406-AC71B08D16BB}" srcOrd="3" destOrd="0" parTransId="{D02DBAB0-766A-4A12-B545-1C1C3E45DCD7}" sibTransId="{E0C39F5A-23EB-4D05-A086-079250C2032F}"/>
    <dgm:cxn modelId="{148C0923-2B1F-4B8C-9204-E3BF78148819}" type="presOf" srcId="{F6309CF3-EE68-46DA-9406-AC71B08D16BB}" destId="{EC3CFE24-6296-41BA-92C3-30EF0245CC12}" srcOrd="0" destOrd="0" presId="urn:microsoft.com/office/officeart/2005/8/layout/radial3"/>
    <dgm:cxn modelId="{9F4E43DF-1909-434B-A066-1FE1C83D74B5}" type="presOf" srcId="{24E47159-DDE0-4BBC-A1CC-21B12FB5919C}" destId="{EAF86B7B-5A67-4A04-943C-57CFE461F12B}" srcOrd="0" destOrd="0" presId="urn:microsoft.com/office/officeart/2005/8/layout/radial3"/>
    <dgm:cxn modelId="{E9C9A504-2BBE-49F0-93EE-3455E2E47544}" srcId="{24E47159-DDE0-4BBC-A1CC-21B12FB5919C}" destId="{1CE6AB4D-71C1-453D-A9FA-CD18003153F3}" srcOrd="1" destOrd="0" parTransId="{E9390D56-2020-4F49-BCE2-B4AB4D9DA236}" sibTransId="{FA1A220E-4017-4494-8478-749BA066957D}"/>
    <dgm:cxn modelId="{8ED8AD33-CE8A-453C-B6DC-7A81FDE0FF27}" srcId="{24E47159-DDE0-4BBC-A1CC-21B12FB5919C}" destId="{26AC1482-024A-41C8-AE4E-F6C8AD4197D9}" srcOrd="0" destOrd="0" parTransId="{52A14784-7FB2-42CB-AB6B-2073645DDA5D}" sibTransId="{52D9C4C9-AEF5-4B6B-95BC-1EAF64654E0F}"/>
    <dgm:cxn modelId="{1FAC18F8-449B-4AFD-985E-3DF327194410}" srcId="{26AC1482-024A-41C8-AE4E-F6C8AD4197D9}" destId="{609D8D4A-87F4-4632-823F-090741996632}" srcOrd="2" destOrd="0" parTransId="{6501C2EA-A1D8-44BD-A5BE-58987AC2DAA6}" sibTransId="{38DCA7BB-BCF2-4B09-A5F4-01CC74AF30B1}"/>
    <dgm:cxn modelId="{23C101C5-0CE3-437D-BBA4-D06FB758C494}" srcId="{26AC1482-024A-41C8-AE4E-F6C8AD4197D9}" destId="{C3654853-CB37-4CCC-BAD6-320DA572100B}" srcOrd="1" destOrd="0" parTransId="{33137C50-7C47-4CB5-9F6F-FFD6712F43BD}" sibTransId="{156D959F-BF7B-4343-81FE-353731CA3A43}"/>
    <dgm:cxn modelId="{B9703E75-13EB-48DD-A0DB-98B2351A325C}" type="presParOf" srcId="{EAF86B7B-5A67-4A04-943C-57CFE461F12B}" destId="{7C0D53CB-99DB-4D44-8DFC-7AEA777B9640}" srcOrd="0" destOrd="0" presId="urn:microsoft.com/office/officeart/2005/8/layout/radial3"/>
    <dgm:cxn modelId="{90FD7B93-D181-4747-A6C9-70F36BBBE4BC}" type="presParOf" srcId="{7C0D53CB-99DB-4D44-8DFC-7AEA777B9640}" destId="{9C233615-FCED-4744-AB7C-900E900FA021}" srcOrd="0" destOrd="0" presId="urn:microsoft.com/office/officeart/2005/8/layout/radial3"/>
    <dgm:cxn modelId="{2F6FCE3A-23B4-4EB2-953D-1B807270B896}" type="presParOf" srcId="{7C0D53CB-99DB-4D44-8DFC-7AEA777B9640}" destId="{15F98EB3-3743-4961-AEE7-842F7295F5CC}" srcOrd="1" destOrd="0" presId="urn:microsoft.com/office/officeart/2005/8/layout/radial3"/>
    <dgm:cxn modelId="{E6D84629-49C8-47CC-B97F-1DA07B5317C6}" type="presParOf" srcId="{7C0D53CB-99DB-4D44-8DFC-7AEA777B9640}" destId="{83B54E35-4723-43AC-B2BD-09F23C32BCD7}" srcOrd="2" destOrd="0" presId="urn:microsoft.com/office/officeart/2005/8/layout/radial3"/>
    <dgm:cxn modelId="{4FAECD36-4870-4301-94FA-A4F85F6B3226}" type="presParOf" srcId="{7C0D53CB-99DB-4D44-8DFC-7AEA777B9640}" destId="{AAB88CC7-60F9-4128-8C56-3B798F418BE2}" srcOrd="3" destOrd="0" presId="urn:microsoft.com/office/officeart/2005/8/layout/radial3"/>
    <dgm:cxn modelId="{8804C9FC-DD6F-4E76-A79D-8CA00F0B2F3E}" type="presParOf" srcId="{7C0D53CB-99DB-4D44-8DFC-7AEA777B9640}" destId="{EC3CFE24-6296-41BA-92C3-30EF0245CC1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F1C0A-7202-42C8-BEAE-E449F7BEC5EB}" type="doc">
      <dgm:prSet loTypeId="urn:microsoft.com/office/officeart/2005/8/layout/radial3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CF66D2-B8F6-4929-870E-E080F0CF50C4}">
      <dgm:prSet phldrT="[Текст]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b="1" i="1" dirty="0" smtClean="0"/>
            <a:t>Функции дидактической игры – это:</a:t>
          </a:r>
          <a:endParaRPr lang="ru-RU" dirty="0"/>
        </a:p>
      </dgm:t>
    </dgm:pt>
    <dgm:pt modelId="{097688B6-A03C-47AD-9BED-382E0A97C147}" type="parTrans" cxnId="{2B0ED630-8AAF-4A43-9C36-D864430046A2}">
      <dgm:prSet/>
      <dgm:spPr/>
      <dgm:t>
        <a:bodyPr/>
        <a:lstStyle/>
        <a:p>
          <a:endParaRPr lang="ru-RU"/>
        </a:p>
      </dgm:t>
    </dgm:pt>
    <dgm:pt modelId="{6CC17803-FB44-440F-ADB6-644AB325B020}" type="sibTrans" cxnId="{2B0ED630-8AAF-4A43-9C36-D864430046A2}">
      <dgm:prSet/>
      <dgm:spPr/>
      <dgm:t>
        <a:bodyPr/>
        <a:lstStyle/>
        <a:p>
          <a:endParaRPr lang="ru-RU"/>
        </a:p>
      </dgm:t>
    </dgm:pt>
    <dgm:pt modelId="{B971A516-0C20-4DA6-AD2F-EADAF004A9CE}">
      <dgm:prSet phldrT="[Текст]" custT="1"/>
      <dgm:spPr>
        <a:ln w="19050">
          <a:solidFill>
            <a:schemeClr val="accent1">
              <a:lumMod val="75000"/>
            </a:schemeClr>
          </a:solidFill>
          <a:prstDash val="sysDash"/>
        </a:ln>
      </dgm:spPr>
      <dgm:t>
        <a:bodyPr/>
        <a:lstStyle/>
        <a:p>
          <a:r>
            <a:rPr lang="ru-RU" sz="1600" b="1" i="1" dirty="0" smtClean="0"/>
            <a:t>Игровой метод обучения</a:t>
          </a:r>
          <a:endParaRPr lang="ru-RU" sz="1600" b="1" i="1" dirty="0"/>
        </a:p>
      </dgm:t>
    </dgm:pt>
    <dgm:pt modelId="{9B72491A-7385-4EBC-AB13-4F7683EFC609}" type="parTrans" cxnId="{5058733F-DD23-4A01-99C5-9572F37C42CC}">
      <dgm:prSet/>
      <dgm:spPr/>
      <dgm:t>
        <a:bodyPr/>
        <a:lstStyle/>
        <a:p>
          <a:endParaRPr lang="ru-RU"/>
        </a:p>
      </dgm:t>
    </dgm:pt>
    <dgm:pt modelId="{C9DA8412-8E11-448E-A6F6-8FCE33DEC461}" type="sibTrans" cxnId="{5058733F-DD23-4A01-99C5-9572F37C42CC}">
      <dgm:prSet/>
      <dgm:spPr/>
      <dgm:t>
        <a:bodyPr/>
        <a:lstStyle/>
        <a:p>
          <a:endParaRPr lang="ru-RU"/>
        </a:p>
      </dgm:t>
    </dgm:pt>
    <dgm:pt modelId="{E289F123-30BD-422D-AD42-A8FC925E3091}">
      <dgm:prSet phldrT="[Текст]" custT="1"/>
      <dgm:spPr>
        <a:ln w="19050">
          <a:solidFill>
            <a:schemeClr val="accent1">
              <a:lumMod val="75000"/>
            </a:schemeClr>
          </a:solidFill>
          <a:prstDash val="sysDash"/>
        </a:ln>
      </dgm:spPr>
      <dgm:t>
        <a:bodyPr/>
        <a:lstStyle/>
        <a:p>
          <a:r>
            <a:rPr lang="ru-RU" sz="1600" b="1" i="1" dirty="0" smtClean="0"/>
            <a:t>Форма обучения детей</a:t>
          </a:r>
          <a:endParaRPr lang="ru-RU" sz="1600" b="1" i="1" dirty="0"/>
        </a:p>
      </dgm:t>
    </dgm:pt>
    <dgm:pt modelId="{C610060B-21C0-475C-A394-DDEF869AA338}" type="parTrans" cxnId="{8B3F2A67-1CE7-4DA5-88C7-1E2CFD8088E3}">
      <dgm:prSet/>
      <dgm:spPr/>
      <dgm:t>
        <a:bodyPr/>
        <a:lstStyle/>
        <a:p>
          <a:endParaRPr lang="ru-RU"/>
        </a:p>
      </dgm:t>
    </dgm:pt>
    <dgm:pt modelId="{F2CE5FFA-2695-4156-A5F9-BD9AEA982BBD}" type="sibTrans" cxnId="{8B3F2A67-1CE7-4DA5-88C7-1E2CFD8088E3}">
      <dgm:prSet/>
      <dgm:spPr/>
      <dgm:t>
        <a:bodyPr/>
        <a:lstStyle/>
        <a:p>
          <a:endParaRPr lang="ru-RU"/>
        </a:p>
      </dgm:t>
    </dgm:pt>
    <dgm:pt modelId="{274136FA-6574-4AB4-AC47-638360160FBA}">
      <dgm:prSet phldrT="[Текст]" custT="1"/>
      <dgm:spPr>
        <a:ln w="19050">
          <a:solidFill>
            <a:schemeClr val="accent1">
              <a:lumMod val="75000"/>
            </a:schemeClr>
          </a:solidFill>
          <a:prstDash val="sysDash"/>
        </a:ln>
      </dgm:spPr>
      <dgm:t>
        <a:bodyPr/>
        <a:lstStyle/>
        <a:p>
          <a:r>
            <a:rPr lang="ru-RU" sz="1600" b="1" i="1" dirty="0" smtClean="0"/>
            <a:t>Самостоятельная игровая деятельность</a:t>
          </a:r>
          <a:endParaRPr lang="ru-RU" sz="1600" b="1" i="1" dirty="0"/>
        </a:p>
      </dgm:t>
    </dgm:pt>
    <dgm:pt modelId="{8AFCDA17-8EDB-40ED-AEA3-8F2BF5334900}" type="parTrans" cxnId="{F8AD38DF-5D82-4B9C-B27E-D538A486F275}">
      <dgm:prSet/>
      <dgm:spPr/>
      <dgm:t>
        <a:bodyPr/>
        <a:lstStyle/>
        <a:p>
          <a:endParaRPr lang="ru-RU"/>
        </a:p>
      </dgm:t>
    </dgm:pt>
    <dgm:pt modelId="{9925CD6E-2654-4CB7-AC08-37882E778AE7}" type="sibTrans" cxnId="{F8AD38DF-5D82-4B9C-B27E-D538A486F275}">
      <dgm:prSet/>
      <dgm:spPr/>
      <dgm:t>
        <a:bodyPr/>
        <a:lstStyle/>
        <a:p>
          <a:endParaRPr lang="ru-RU"/>
        </a:p>
      </dgm:t>
    </dgm:pt>
    <dgm:pt modelId="{54BCA622-8B88-41CE-857F-9D82F43DBD67}">
      <dgm:prSet phldrT="[Текст]" custT="1"/>
      <dgm:spPr>
        <a:ln w="19050">
          <a:solidFill>
            <a:schemeClr val="accent1">
              <a:lumMod val="75000"/>
            </a:schemeClr>
          </a:solidFill>
          <a:prstDash val="sysDash"/>
        </a:ln>
      </dgm:spPr>
      <dgm:t>
        <a:bodyPr/>
        <a:lstStyle/>
        <a:p>
          <a:r>
            <a:rPr lang="ru-RU" sz="1600" b="1" i="1" dirty="0" smtClean="0"/>
            <a:t>Средство всестороннего воспитания личности</a:t>
          </a:r>
          <a:endParaRPr lang="ru-RU" sz="1600" b="1" i="1" dirty="0"/>
        </a:p>
      </dgm:t>
    </dgm:pt>
    <dgm:pt modelId="{1398E7F3-9D9F-4936-B498-0A8278AB4139}" type="parTrans" cxnId="{63331790-9FAB-42AB-9BF2-FE79781D4873}">
      <dgm:prSet/>
      <dgm:spPr/>
      <dgm:t>
        <a:bodyPr/>
        <a:lstStyle/>
        <a:p>
          <a:endParaRPr lang="ru-RU"/>
        </a:p>
      </dgm:t>
    </dgm:pt>
    <dgm:pt modelId="{EED2285C-625F-48B1-85CF-61FF219923B3}" type="sibTrans" cxnId="{63331790-9FAB-42AB-9BF2-FE79781D4873}">
      <dgm:prSet/>
      <dgm:spPr/>
      <dgm:t>
        <a:bodyPr/>
        <a:lstStyle/>
        <a:p>
          <a:endParaRPr lang="ru-RU"/>
        </a:p>
      </dgm:t>
    </dgm:pt>
    <dgm:pt modelId="{0B5869A8-F326-494A-A337-7CA25B869761}" type="pres">
      <dgm:prSet presAssocID="{FA6F1C0A-7202-42C8-BEAE-E449F7BEC5E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EB9701-1725-4931-A4DC-8C0F5FA775D1}" type="pres">
      <dgm:prSet presAssocID="{FA6F1C0A-7202-42C8-BEAE-E449F7BEC5EB}" presName="radial" presStyleCnt="0">
        <dgm:presLayoutVars>
          <dgm:animLvl val="ctr"/>
        </dgm:presLayoutVars>
      </dgm:prSet>
      <dgm:spPr/>
    </dgm:pt>
    <dgm:pt modelId="{0F03176C-E4A1-450E-BE83-45E9CAA786D7}" type="pres">
      <dgm:prSet presAssocID="{B6CF66D2-B8F6-4929-870E-E080F0CF50C4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9072AE23-CE39-4455-B11A-C4E021AB4753}" type="pres">
      <dgm:prSet presAssocID="{B971A516-0C20-4DA6-AD2F-EADAF004A9CE}" presName="node" presStyleLbl="vennNode1" presStyleIdx="1" presStyleCnt="5" custScaleX="111809" custScaleY="102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2B055-0D82-4C9B-AAB8-9CFC067179B1}" type="pres">
      <dgm:prSet presAssocID="{E289F123-30BD-422D-AD42-A8FC925E3091}" presName="node" presStyleLbl="vennNode1" presStyleIdx="2" presStyleCnt="5" custScaleX="107046" custScaleY="108795" custRadScaleRad="103361" custRadScaleInc="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FC8EE-20DC-402C-86F1-6A828D5E5F90}" type="pres">
      <dgm:prSet presAssocID="{274136FA-6574-4AB4-AC47-638360160FBA}" presName="node" presStyleLbl="vennNode1" presStyleIdx="3" presStyleCnt="5" custScaleX="180488" custScaleY="119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637A5-7738-469D-A9E9-BF32950BAA19}" type="pres">
      <dgm:prSet presAssocID="{54BCA622-8B88-41CE-857F-9D82F43DBD67}" presName="node" presStyleLbl="vennNode1" presStyleIdx="4" presStyleCnt="5" custScaleX="134206" custScaleY="129256" custRadScaleRad="110236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AD38DF-5D82-4B9C-B27E-D538A486F275}" srcId="{B6CF66D2-B8F6-4929-870E-E080F0CF50C4}" destId="{274136FA-6574-4AB4-AC47-638360160FBA}" srcOrd="2" destOrd="0" parTransId="{8AFCDA17-8EDB-40ED-AEA3-8F2BF5334900}" sibTransId="{9925CD6E-2654-4CB7-AC08-37882E778AE7}"/>
    <dgm:cxn modelId="{63331790-9FAB-42AB-9BF2-FE79781D4873}" srcId="{B6CF66D2-B8F6-4929-870E-E080F0CF50C4}" destId="{54BCA622-8B88-41CE-857F-9D82F43DBD67}" srcOrd="3" destOrd="0" parTransId="{1398E7F3-9D9F-4936-B498-0A8278AB4139}" sibTransId="{EED2285C-625F-48B1-85CF-61FF219923B3}"/>
    <dgm:cxn modelId="{744B44F3-71D3-4409-89BE-A47074D7F6B2}" type="presOf" srcId="{54BCA622-8B88-41CE-857F-9D82F43DBD67}" destId="{A03637A5-7738-469D-A9E9-BF32950BAA19}" srcOrd="0" destOrd="0" presId="urn:microsoft.com/office/officeart/2005/8/layout/radial3"/>
    <dgm:cxn modelId="{5058733F-DD23-4A01-99C5-9572F37C42CC}" srcId="{B6CF66D2-B8F6-4929-870E-E080F0CF50C4}" destId="{B971A516-0C20-4DA6-AD2F-EADAF004A9CE}" srcOrd="0" destOrd="0" parTransId="{9B72491A-7385-4EBC-AB13-4F7683EFC609}" sibTransId="{C9DA8412-8E11-448E-A6F6-8FCE33DEC461}"/>
    <dgm:cxn modelId="{2B0ED630-8AAF-4A43-9C36-D864430046A2}" srcId="{FA6F1C0A-7202-42C8-BEAE-E449F7BEC5EB}" destId="{B6CF66D2-B8F6-4929-870E-E080F0CF50C4}" srcOrd="0" destOrd="0" parTransId="{097688B6-A03C-47AD-9BED-382E0A97C147}" sibTransId="{6CC17803-FB44-440F-ADB6-644AB325B020}"/>
    <dgm:cxn modelId="{7BA54390-6A4C-4C60-B19C-8FE746575028}" type="presOf" srcId="{B971A516-0C20-4DA6-AD2F-EADAF004A9CE}" destId="{9072AE23-CE39-4455-B11A-C4E021AB4753}" srcOrd="0" destOrd="0" presId="urn:microsoft.com/office/officeart/2005/8/layout/radial3"/>
    <dgm:cxn modelId="{00897BA2-0205-4351-A698-2800312FCB1E}" type="presOf" srcId="{E289F123-30BD-422D-AD42-A8FC925E3091}" destId="{B622B055-0D82-4C9B-AAB8-9CFC067179B1}" srcOrd="0" destOrd="0" presId="urn:microsoft.com/office/officeart/2005/8/layout/radial3"/>
    <dgm:cxn modelId="{8B3F2A67-1CE7-4DA5-88C7-1E2CFD8088E3}" srcId="{B6CF66D2-B8F6-4929-870E-E080F0CF50C4}" destId="{E289F123-30BD-422D-AD42-A8FC925E3091}" srcOrd="1" destOrd="0" parTransId="{C610060B-21C0-475C-A394-DDEF869AA338}" sibTransId="{F2CE5FFA-2695-4156-A5F9-BD9AEA982BBD}"/>
    <dgm:cxn modelId="{A4A5DC07-A599-47F0-8CE7-6A30612B2173}" type="presOf" srcId="{FA6F1C0A-7202-42C8-BEAE-E449F7BEC5EB}" destId="{0B5869A8-F326-494A-A337-7CA25B869761}" srcOrd="0" destOrd="0" presId="urn:microsoft.com/office/officeart/2005/8/layout/radial3"/>
    <dgm:cxn modelId="{D8EE84D3-AC9A-46D6-B42C-4F0FB76C6A49}" type="presOf" srcId="{274136FA-6574-4AB4-AC47-638360160FBA}" destId="{60BFC8EE-20DC-402C-86F1-6A828D5E5F90}" srcOrd="0" destOrd="0" presId="urn:microsoft.com/office/officeart/2005/8/layout/radial3"/>
    <dgm:cxn modelId="{DD2B0CD8-C27E-40D1-859C-DCB056024F30}" type="presOf" srcId="{B6CF66D2-B8F6-4929-870E-E080F0CF50C4}" destId="{0F03176C-E4A1-450E-BE83-45E9CAA786D7}" srcOrd="0" destOrd="0" presId="urn:microsoft.com/office/officeart/2005/8/layout/radial3"/>
    <dgm:cxn modelId="{72353A48-61B2-49EA-B10E-AAFB62DEA50B}" type="presParOf" srcId="{0B5869A8-F326-494A-A337-7CA25B869761}" destId="{E8EB9701-1725-4931-A4DC-8C0F5FA775D1}" srcOrd="0" destOrd="0" presId="urn:microsoft.com/office/officeart/2005/8/layout/radial3"/>
    <dgm:cxn modelId="{92335068-FACE-4CA8-9721-DA23823E4074}" type="presParOf" srcId="{E8EB9701-1725-4931-A4DC-8C0F5FA775D1}" destId="{0F03176C-E4A1-450E-BE83-45E9CAA786D7}" srcOrd="0" destOrd="0" presId="urn:microsoft.com/office/officeart/2005/8/layout/radial3"/>
    <dgm:cxn modelId="{5587B9C0-576E-446E-9D54-37CE0B611931}" type="presParOf" srcId="{E8EB9701-1725-4931-A4DC-8C0F5FA775D1}" destId="{9072AE23-CE39-4455-B11A-C4E021AB4753}" srcOrd="1" destOrd="0" presId="urn:microsoft.com/office/officeart/2005/8/layout/radial3"/>
    <dgm:cxn modelId="{9507AD2B-F562-4EA2-80D7-A591BB565F3A}" type="presParOf" srcId="{E8EB9701-1725-4931-A4DC-8C0F5FA775D1}" destId="{B622B055-0D82-4C9B-AAB8-9CFC067179B1}" srcOrd="2" destOrd="0" presId="urn:microsoft.com/office/officeart/2005/8/layout/radial3"/>
    <dgm:cxn modelId="{69004B96-E670-4B40-8603-5F0E800D4CA9}" type="presParOf" srcId="{E8EB9701-1725-4931-A4DC-8C0F5FA775D1}" destId="{60BFC8EE-20DC-402C-86F1-6A828D5E5F90}" srcOrd="3" destOrd="0" presId="urn:microsoft.com/office/officeart/2005/8/layout/radial3"/>
    <dgm:cxn modelId="{CC7C1557-39DB-4D03-B4EC-247F93792DBC}" type="presParOf" srcId="{E8EB9701-1725-4931-A4DC-8C0F5FA775D1}" destId="{A03637A5-7738-469D-A9E9-BF32950BAA1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207386-DFDF-4996-81D9-9B358B915F3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B2A47-129B-4F9F-B4FB-F50A53FD2A1F}">
      <dgm:prSet phldrT="[Текст]" custT="1"/>
      <dgm:spPr/>
      <dgm:t>
        <a:bodyPr/>
        <a:lstStyle/>
        <a:p>
          <a:r>
            <a:rPr lang="ru-RU" sz="1400" b="1" i="1" dirty="0" smtClean="0"/>
            <a:t>Игровой метод обучения</a:t>
          </a:r>
          <a:r>
            <a:rPr lang="ru-RU" sz="1400" dirty="0" smtClean="0"/>
            <a:t> дидактическая игра используется при решении задач образовательных областей «Познание», «Труд», «Безопасность», «Коммуникация», «Чтение художественной литературы», «Музыка» в развитии сенсорной культуры воспитанников.</a:t>
          </a:r>
          <a:endParaRPr lang="ru-RU" sz="1400" dirty="0"/>
        </a:p>
      </dgm:t>
    </dgm:pt>
    <dgm:pt modelId="{3B65C5CC-FF8D-4303-A2CF-1DD1F83D3009}" type="parTrans" cxnId="{92564AC8-C772-441B-B6DF-EA0184DBDB99}">
      <dgm:prSet/>
      <dgm:spPr/>
      <dgm:t>
        <a:bodyPr/>
        <a:lstStyle/>
        <a:p>
          <a:endParaRPr lang="ru-RU"/>
        </a:p>
      </dgm:t>
    </dgm:pt>
    <dgm:pt modelId="{22C93A3E-38FB-4545-A585-3B452A5260FB}" type="sibTrans" cxnId="{92564AC8-C772-441B-B6DF-EA0184DBDB99}">
      <dgm:prSet/>
      <dgm:spPr/>
      <dgm:t>
        <a:bodyPr/>
        <a:lstStyle/>
        <a:p>
          <a:endParaRPr lang="ru-RU"/>
        </a:p>
      </dgm:t>
    </dgm:pt>
    <dgm:pt modelId="{FF885C80-6D20-4A76-8F1C-BECDA2DEBB0B}">
      <dgm:prSet phldrT="[Текст]" custT="1"/>
      <dgm:spPr/>
      <dgm:t>
        <a:bodyPr/>
        <a:lstStyle/>
        <a:p>
          <a:r>
            <a:rPr lang="ru-RU" sz="1400" b="1" i="1" dirty="0" smtClean="0"/>
            <a:t>Как форма обучения </a:t>
          </a:r>
          <a:r>
            <a:rPr lang="ru-RU" sz="1400" dirty="0" smtClean="0"/>
            <a:t>детей содержит два начала: непосредственно образовательная деятельность (познавательное) и игровое (занимательное). Воспитатель одновременно является и учителем, и участником игры. Он учит и играет, а дети играя, учатся.</a:t>
          </a:r>
          <a:endParaRPr lang="ru-RU" sz="1400" dirty="0"/>
        </a:p>
      </dgm:t>
    </dgm:pt>
    <dgm:pt modelId="{9AEA186A-A4F8-44D7-B131-52F4F15C655A}" type="parTrans" cxnId="{CD99054E-01E6-467B-934F-05319ACD949F}">
      <dgm:prSet/>
      <dgm:spPr/>
      <dgm:t>
        <a:bodyPr/>
        <a:lstStyle/>
        <a:p>
          <a:endParaRPr lang="ru-RU"/>
        </a:p>
      </dgm:t>
    </dgm:pt>
    <dgm:pt modelId="{AA8833D9-1477-460F-9B36-A49B469DC1BB}" type="sibTrans" cxnId="{CD99054E-01E6-467B-934F-05319ACD949F}">
      <dgm:prSet/>
      <dgm:spPr/>
      <dgm:t>
        <a:bodyPr/>
        <a:lstStyle/>
        <a:p>
          <a:endParaRPr lang="ru-RU"/>
        </a:p>
      </dgm:t>
    </dgm:pt>
    <dgm:pt modelId="{D46CCE5F-3DFC-4D80-9033-51DE90396D79}">
      <dgm:prSet phldrT="[Текст]" custT="1"/>
      <dgm:spPr/>
      <dgm:t>
        <a:bodyPr/>
        <a:lstStyle/>
        <a:p>
          <a:r>
            <a:rPr lang="ru-RU" sz="1400" b="1" i="1" dirty="0" smtClean="0"/>
            <a:t>Самостоятельная игровая деятельность </a:t>
          </a:r>
          <a:r>
            <a:rPr lang="ru-RU" sz="1400" dirty="0" smtClean="0"/>
            <a:t>основана на осознанности процесса. Самостоятельная игровая деятельность осуществляется лишь в том случае, если дети проявляют интерес к игре, её правилам и действиям, если эти правила ими усвоены. Задача воспитателя заключается в том, чтобы ребята самостоятельно играли, чтобы они сами могли организовывать их, быть не только участниками и болельщиками, но и справедливыми судьями.</a:t>
          </a:r>
          <a:endParaRPr lang="ru-RU" sz="1400" dirty="0"/>
        </a:p>
      </dgm:t>
    </dgm:pt>
    <dgm:pt modelId="{A50E2A10-01B0-4FFB-91C4-C5A8E36A3993}" type="parTrans" cxnId="{8E29F657-AFCF-49C5-BDDA-0C7F032CED42}">
      <dgm:prSet/>
      <dgm:spPr/>
      <dgm:t>
        <a:bodyPr/>
        <a:lstStyle/>
        <a:p>
          <a:endParaRPr lang="ru-RU"/>
        </a:p>
      </dgm:t>
    </dgm:pt>
    <dgm:pt modelId="{379D21A2-1AC1-4052-82FD-FBCAADCBCF33}" type="sibTrans" cxnId="{8E29F657-AFCF-49C5-BDDA-0C7F032CED42}">
      <dgm:prSet/>
      <dgm:spPr/>
      <dgm:t>
        <a:bodyPr/>
        <a:lstStyle/>
        <a:p>
          <a:endParaRPr lang="ru-RU"/>
        </a:p>
      </dgm:t>
    </dgm:pt>
    <dgm:pt modelId="{4B82D524-2D53-4332-9A10-6C761E49AE1A}">
      <dgm:prSet phldrT="[Текст]" custT="1"/>
      <dgm:spPr/>
      <dgm:t>
        <a:bodyPr/>
        <a:lstStyle/>
        <a:p>
          <a:r>
            <a:rPr lang="ru-RU" sz="1400" b="1" i="1" dirty="0" smtClean="0"/>
            <a:t>Средство всестороннего воспитания личности</a:t>
          </a:r>
          <a:r>
            <a:rPr lang="ru-RU" sz="1400" dirty="0" smtClean="0"/>
            <a:t>. Умственное, физическое и эстетическое воспитание.</a:t>
          </a:r>
          <a:endParaRPr lang="ru-RU" sz="1400" dirty="0"/>
        </a:p>
      </dgm:t>
    </dgm:pt>
    <dgm:pt modelId="{0F96A6C2-B96B-4636-AE9A-5B79F141B8C3}" type="parTrans" cxnId="{285413B7-6E3F-4AB8-9EBA-3F7AA005A18D}">
      <dgm:prSet/>
      <dgm:spPr/>
      <dgm:t>
        <a:bodyPr/>
        <a:lstStyle/>
        <a:p>
          <a:endParaRPr lang="ru-RU"/>
        </a:p>
      </dgm:t>
    </dgm:pt>
    <dgm:pt modelId="{39E6CB1B-312E-43E0-BFE1-C4EE04EB9F01}" type="sibTrans" cxnId="{285413B7-6E3F-4AB8-9EBA-3F7AA005A18D}">
      <dgm:prSet/>
      <dgm:spPr/>
      <dgm:t>
        <a:bodyPr/>
        <a:lstStyle/>
        <a:p>
          <a:endParaRPr lang="ru-RU"/>
        </a:p>
      </dgm:t>
    </dgm:pt>
    <dgm:pt modelId="{52463286-9DA4-4EC7-A8E7-9CEDADBD3666}" type="pres">
      <dgm:prSet presAssocID="{C2207386-DFDF-4996-81D9-9B358B915F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20789-3737-4D8E-B0F6-F68BE4AB70E7}" type="pres">
      <dgm:prSet presAssocID="{ED6B2A47-129B-4F9F-B4FB-F50A53FD2A1F}" presName="parentLin" presStyleCnt="0"/>
      <dgm:spPr/>
    </dgm:pt>
    <dgm:pt modelId="{96903620-945B-4F4C-AAD9-F4C488BD4E94}" type="pres">
      <dgm:prSet presAssocID="{ED6B2A47-129B-4F9F-B4FB-F50A53FD2A1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E50B25A-4544-426B-A8E6-7824D8800B61}" type="pres">
      <dgm:prSet presAssocID="{ED6B2A47-129B-4F9F-B4FB-F50A53FD2A1F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8FA05-B276-4311-8F6D-6645FE2A3D47}" type="pres">
      <dgm:prSet presAssocID="{ED6B2A47-129B-4F9F-B4FB-F50A53FD2A1F}" presName="negativeSpace" presStyleCnt="0"/>
      <dgm:spPr/>
    </dgm:pt>
    <dgm:pt modelId="{41072F58-B7B2-4CF9-A13E-F87D4755EC97}" type="pres">
      <dgm:prSet presAssocID="{ED6B2A47-129B-4F9F-B4FB-F50A53FD2A1F}" presName="childText" presStyleLbl="conFgAcc1" presStyleIdx="0" presStyleCnt="4">
        <dgm:presLayoutVars>
          <dgm:bulletEnabled val="1"/>
        </dgm:presLayoutVars>
      </dgm:prSet>
      <dgm:spPr/>
    </dgm:pt>
    <dgm:pt modelId="{41D493C8-1C9E-4309-A804-808A5582898F}" type="pres">
      <dgm:prSet presAssocID="{22C93A3E-38FB-4545-A585-3B452A5260FB}" presName="spaceBetweenRectangles" presStyleCnt="0"/>
      <dgm:spPr/>
    </dgm:pt>
    <dgm:pt modelId="{35A004F5-6290-4EF4-8091-A10D509C507C}" type="pres">
      <dgm:prSet presAssocID="{FF885C80-6D20-4A76-8F1C-BECDA2DEBB0B}" presName="parentLin" presStyleCnt="0"/>
      <dgm:spPr/>
    </dgm:pt>
    <dgm:pt modelId="{6CFD4C7F-20BB-490E-9267-A68002270C12}" type="pres">
      <dgm:prSet presAssocID="{FF885C80-6D20-4A76-8F1C-BECDA2DEBB0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301B690-D770-410D-9E3F-421C03ED1D1D}" type="pres">
      <dgm:prSet presAssocID="{FF885C80-6D20-4A76-8F1C-BECDA2DEBB0B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9E91F-1AC7-4FDF-BDE4-D2D3BE4BFC44}" type="pres">
      <dgm:prSet presAssocID="{FF885C80-6D20-4A76-8F1C-BECDA2DEBB0B}" presName="negativeSpace" presStyleCnt="0"/>
      <dgm:spPr/>
    </dgm:pt>
    <dgm:pt modelId="{B3306177-02C0-41E9-9773-843A411FC2B0}" type="pres">
      <dgm:prSet presAssocID="{FF885C80-6D20-4A76-8F1C-BECDA2DEBB0B}" presName="childText" presStyleLbl="conFgAcc1" presStyleIdx="1" presStyleCnt="4">
        <dgm:presLayoutVars>
          <dgm:bulletEnabled val="1"/>
        </dgm:presLayoutVars>
      </dgm:prSet>
      <dgm:spPr/>
    </dgm:pt>
    <dgm:pt modelId="{06B32FC8-3C84-4D7A-8C2A-39416DDAE81B}" type="pres">
      <dgm:prSet presAssocID="{AA8833D9-1477-460F-9B36-A49B469DC1BB}" presName="spaceBetweenRectangles" presStyleCnt="0"/>
      <dgm:spPr/>
    </dgm:pt>
    <dgm:pt modelId="{B4E89F43-E19F-4AA2-BB8B-52EAFFB4982A}" type="pres">
      <dgm:prSet presAssocID="{D46CCE5F-3DFC-4D80-9033-51DE90396D79}" presName="parentLin" presStyleCnt="0"/>
      <dgm:spPr/>
    </dgm:pt>
    <dgm:pt modelId="{17B0809B-C169-47F3-A4A2-97AD8E333A7C}" type="pres">
      <dgm:prSet presAssocID="{D46CCE5F-3DFC-4D80-9033-51DE90396D7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D024398-7971-47DC-B419-2EB2D93D50A4}" type="pres">
      <dgm:prSet presAssocID="{D46CCE5F-3DFC-4D80-9033-51DE90396D79}" presName="parentText" presStyleLbl="node1" presStyleIdx="2" presStyleCnt="4" custScaleX="142857" custScaleY="180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3788D-68F1-46D8-8C01-74C63487C485}" type="pres">
      <dgm:prSet presAssocID="{D46CCE5F-3DFC-4D80-9033-51DE90396D79}" presName="negativeSpace" presStyleCnt="0"/>
      <dgm:spPr/>
    </dgm:pt>
    <dgm:pt modelId="{B89A32B9-BC37-486E-B33F-237C787907C2}" type="pres">
      <dgm:prSet presAssocID="{D46CCE5F-3DFC-4D80-9033-51DE90396D79}" presName="childText" presStyleLbl="conFgAcc1" presStyleIdx="2" presStyleCnt="4">
        <dgm:presLayoutVars>
          <dgm:bulletEnabled val="1"/>
        </dgm:presLayoutVars>
      </dgm:prSet>
      <dgm:spPr/>
    </dgm:pt>
    <dgm:pt modelId="{02D53A87-F6CE-4781-AE27-F9AC6F8CB5DA}" type="pres">
      <dgm:prSet presAssocID="{379D21A2-1AC1-4052-82FD-FBCAADCBCF33}" presName="spaceBetweenRectangles" presStyleCnt="0"/>
      <dgm:spPr/>
    </dgm:pt>
    <dgm:pt modelId="{C25E6F76-C4E5-4036-9D22-3B14238D6E2D}" type="pres">
      <dgm:prSet presAssocID="{4B82D524-2D53-4332-9A10-6C761E49AE1A}" presName="parentLin" presStyleCnt="0"/>
      <dgm:spPr/>
    </dgm:pt>
    <dgm:pt modelId="{35EF73ED-FE26-45EC-BFFB-C26D9BA446F8}" type="pres">
      <dgm:prSet presAssocID="{4B82D524-2D53-4332-9A10-6C761E49AE1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7B2E781-2BD6-44FD-960A-D39538FAB0A2}" type="pres">
      <dgm:prSet presAssocID="{4B82D524-2D53-4332-9A10-6C761E49AE1A}" presName="parentText" presStyleLbl="node1" presStyleIdx="3" presStyleCnt="4" custScaleX="133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A5583-1477-40C1-8934-B63AA8641C72}" type="pres">
      <dgm:prSet presAssocID="{4B82D524-2D53-4332-9A10-6C761E49AE1A}" presName="negativeSpace" presStyleCnt="0"/>
      <dgm:spPr/>
    </dgm:pt>
    <dgm:pt modelId="{88E2B769-CFF4-4A62-9B93-C113ADD50077}" type="pres">
      <dgm:prSet presAssocID="{4B82D524-2D53-4332-9A10-6C761E49AE1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2564AC8-C772-441B-B6DF-EA0184DBDB99}" srcId="{C2207386-DFDF-4996-81D9-9B358B915F34}" destId="{ED6B2A47-129B-4F9F-B4FB-F50A53FD2A1F}" srcOrd="0" destOrd="0" parTransId="{3B65C5CC-FF8D-4303-A2CF-1DD1F83D3009}" sibTransId="{22C93A3E-38FB-4545-A585-3B452A5260FB}"/>
    <dgm:cxn modelId="{60F27A32-DE1A-4F12-98A7-7C22FFBC132E}" type="presOf" srcId="{D46CCE5F-3DFC-4D80-9033-51DE90396D79}" destId="{BD024398-7971-47DC-B419-2EB2D93D50A4}" srcOrd="1" destOrd="0" presId="urn:microsoft.com/office/officeart/2005/8/layout/list1"/>
    <dgm:cxn modelId="{26506C52-13C2-4F7B-897F-FCA355C8BAA0}" type="presOf" srcId="{C2207386-DFDF-4996-81D9-9B358B915F34}" destId="{52463286-9DA4-4EC7-A8E7-9CEDADBD3666}" srcOrd="0" destOrd="0" presId="urn:microsoft.com/office/officeart/2005/8/layout/list1"/>
    <dgm:cxn modelId="{C9AD0E8B-CE37-44E8-BE0E-FD5FAD3D4A0D}" type="presOf" srcId="{ED6B2A47-129B-4F9F-B4FB-F50A53FD2A1F}" destId="{96903620-945B-4F4C-AAD9-F4C488BD4E94}" srcOrd="0" destOrd="0" presId="urn:microsoft.com/office/officeart/2005/8/layout/list1"/>
    <dgm:cxn modelId="{66B65F76-D8AA-4767-946A-DBB10FD25293}" type="presOf" srcId="{4B82D524-2D53-4332-9A10-6C761E49AE1A}" destId="{B7B2E781-2BD6-44FD-960A-D39538FAB0A2}" srcOrd="1" destOrd="0" presId="urn:microsoft.com/office/officeart/2005/8/layout/list1"/>
    <dgm:cxn modelId="{54B5C86D-442E-426C-893B-0D616F715DCB}" type="presOf" srcId="{ED6B2A47-129B-4F9F-B4FB-F50A53FD2A1F}" destId="{6E50B25A-4544-426B-A8E6-7824D8800B61}" srcOrd="1" destOrd="0" presId="urn:microsoft.com/office/officeart/2005/8/layout/list1"/>
    <dgm:cxn modelId="{FED44E23-93EF-4237-B86D-F5E48421F223}" type="presOf" srcId="{4B82D524-2D53-4332-9A10-6C761E49AE1A}" destId="{35EF73ED-FE26-45EC-BFFB-C26D9BA446F8}" srcOrd="0" destOrd="0" presId="urn:microsoft.com/office/officeart/2005/8/layout/list1"/>
    <dgm:cxn modelId="{CD99054E-01E6-467B-934F-05319ACD949F}" srcId="{C2207386-DFDF-4996-81D9-9B358B915F34}" destId="{FF885C80-6D20-4A76-8F1C-BECDA2DEBB0B}" srcOrd="1" destOrd="0" parTransId="{9AEA186A-A4F8-44D7-B131-52F4F15C655A}" sibTransId="{AA8833D9-1477-460F-9B36-A49B469DC1BB}"/>
    <dgm:cxn modelId="{285413B7-6E3F-4AB8-9EBA-3F7AA005A18D}" srcId="{C2207386-DFDF-4996-81D9-9B358B915F34}" destId="{4B82D524-2D53-4332-9A10-6C761E49AE1A}" srcOrd="3" destOrd="0" parTransId="{0F96A6C2-B96B-4636-AE9A-5B79F141B8C3}" sibTransId="{39E6CB1B-312E-43E0-BFE1-C4EE04EB9F01}"/>
    <dgm:cxn modelId="{96A41BA2-2546-470D-83AC-6988CDDD62F4}" type="presOf" srcId="{D46CCE5F-3DFC-4D80-9033-51DE90396D79}" destId="{17B0809B-C169-47F3-A4A2-97AD8E333A7C}" srcOrd="0" destOrd="0" presId="urn:microsoft.com/office/officeart/2005/8/layout/list1"/>
    <dgm:cxn modelId="{5E03C811-38F5-4604-9CE4-CED260370F90}" type="presOf" srcId="{FF885C80-6D20-4A76-8F1C-BECDA2DEBB0B}" destId="{6CFD4C7F-20BB-490E-9267-A68002270C12}" srcOrd="0" destOrd="0" presId="urn:microsoft.com/office/officeart/2005/8/layout/list1"/>
    <dgm:cxn modelId="{0B1A2207-1F05-4252-9A0E-862A51A7E181}" type="presOf" srcId="{FF885C80-6D20-4A76-8F1C-BECDA2DEBB0B}" destId="{8301B690-D770-410D-9E3F-421C03ED1D1D}" srcOrd="1" destOrd="0" presId="urn:microsoft.com/office/officeart/2005/8/layout/list1"/>
    <dgm:cxn modelId="{8E29F657-AFCF-49C5-BDDA-0C7F032CED42}" srcId="{C2207386-DFDF-4996-81D9-9B358B915F34}" destId="{D46CCE5F-3DFC-4D80-9033-51DE90396D79}" srcOrd="2" destOrd="0" parTransId="{A50E2A10-01B0-4FFB-91C4-C5A8E36A3993}" sibTransId="{379D21A2-1AC1-4052-82FD-FBCAADCBCF33}"/>
    <dgm:cxn modelId="{A60568E6-3681-43A0-B86C-45C470876FBC}" type="presParOf" srcId="{52463286-9DA4-4EC7-A8E7-9CEDADBD3666}" destId="{CC320789-3737-4D8E-B0F6-F68BE4AB70E7}" srcOrd="0" destOrd="0" presId="urn:microsoft.com/office/officeart/2005/8/layout/list1"/>
    <dgm:cxn modelId="{05BFF514-0334-4972-BD38-84E7CD561A14}" type="presParOf" srcId="{CC320789-3737-4D8E-B0F6-F68BE4AB70E7}" destId="{96903620-945B-4F4C-AAD9-F4C488BD4E94}" srcOrd="0" destOrd="0" presId="urn:microsoft.com/office/officeart/2005/8/layout/list1"/>
    <dgm:cxn modelId="{C2E66A5F-0D8D-4081-BFE2-4DE70319D50B}" type="presParOf" srcId="{CC320789-3737-4D8E-B0F6-F68BE4AB70E7}" destId="{6E50B25A-4544-426B-A8E6-7824D8800B61}" srcOrd="1" destOrd="0" presId="urn:microsoft.com/office/officeart/2005/8/layout/list1"/>
    <dgm:cxn modelId="{79D2580E-3B59-4F21-9FEC-270700239238}" type="presParOf" srcId="{52463286-9DA4-4EC7-A8E7-9CEDADBD3666}" destId="{40B8FA05-B276-4311-8F6D-6645FE2A3D47}" srcOrd="1" destOrd="0" presId="urn:microsoft.com/office/officeart/2005/8/layout/list1"/>
    <dgm:cxn modelId="{19BD7083-EBC8-434C-A428-9F33A0DAC62D}" type="presParOf" srcId="{52463286-9DA4-4EC7-A8E7-9CEDADBD3666}" destId="{41072F58-B7B2-4CF9-A13E-F87D4755EC97}" srcOrd="2" destOrd="0" presId="urn:microsoft.com/office/officeart/2005/8/layout/list1"/>
    <dgm:cxn modelId="{6C8DBA56-67D7-4300-8D56-B0F1AF27A882}" type="presParOf" srcId="{52463286-9DA4-4EC7-A8E7-9CEDADBD3666}" destId="{41D493C8-1C9E-4309-A804-808A5582898F}" srcOrd="3" destOrd="0" presId="urn:microsoft.com/office/officeart/2005/8/layout/list1"/>
    <dgm:cxn modelId="{426C41D3-4E79-4919-B1BA-C8D67C0A9CBD}" type="presParOf" srcId="{52463286-9DA4-4EC7-A8E7-9CEDADBD3666}" destId="{35A004F5-6290-4EF4-8091-A10D509C507C}" srcOrd="4" destOrd="0" presId="urn:microsoft.com/office/officeart/2005/8/layout/list1"/>
    <dgm:cxn modelId="{AA15B1F5-BBBA-41DA-9623-97C603C201CC}" type="presParOf" srcId="{35A004F5-6290-4EF4-8091-A10D509C507C}" destId="{6CFD4C7F-20BB-490E-9267-A68002270C12}" srcOrd="0" destOrd="0" presId="urn:microsoft.com/office/officeart/2005/8/layout/list1"/>
    <dgm:cxn modelId="{5D6A9E70-4170-4513-B13C-0F5C56D056BB}" type="presParOf" srcId="{35A004F5-6290-4EF4-8091-A10D509C507C}" destId="{8301B690-D770-410D-9E3F-421C03ED1D1D}" srcOrd="1" destOrd="0" presId="urn:microsoft.com/office/officeart/2005/8/layout/list1"/>
    <dgm:cxn modelId="{A136AF52-D6D9-4D10-B868-38DC6D1E5021}" type="presParOf" srcId="{52463286-9DA4-4EC7-A8E7-9CEDADBD3666}" destId="{6839E91F-1AC7-4FDF-BDE4-D2D3BE4BFC44}" srcOrd="5" destOrd="0" presId="urn:microsoft.com/office/officeart/2005/8/layout/list1"/>
    <dgm:cxn modelId="{8B588FAD-430E-4A79-AED6-91814BB400A0}" type="presParOf" srcId="{52463286-9DA4-4EC7-A8E7-9CEDADBD3666}" destId="{B3306177-02C0-41E9-9773-843A411FC2B0}" srcOrd="6" destOrd="0" presId="urn:microsoft.com/office/officeart/2005/8/layout/list1"/>
    <dgm:cxn modelId="{5CAD22A4-C0B8-44E8-BDA2-C66F3E88CC7E}" type="presParOf" srcId="{52463286-9DA4-4EC7-A8E7-9CEDADBD3666}" destId="{06B32FC8-3C84-4D7A-8C2A-39416DDAE81B}" srcOrd="7" destOrd="0" presId="urn:microsoft.com/office/officeart/2005/8/layout/list1"/>
    <dgm:cxn modelId="{07D84099-F418-4554-90C8-7F5AFA9EB2BD}" type="presParOf" srcId="{52463286-9DA4-4EC7-A8E7-9CEDADBD3666}" destId="{B4E89F43-E19F-4AA2-BB8B-52EAFFB4982A}" srcOrd="8" destOrd="0" presId="urn:microsoft.com/office/officeart/2005/8/layout/list1"/>
    <dgm:cxn modelId="{74F29C41-61DF-4003-AD9B-E74D5D507EF9}" type="presParOf" srcId="{B4E89F43-E19F-4AA2-BB8B-52EAFFB4982A}" destId="{17B0809B-C169-47F3-A4A2-97AD8E333A7C}" srcOrd="0" destOrd="0" presId="urn:microsoft.com/office/officeart/2005/8/layout/list1"/>
    <dgm:cxn modelId="{CBD38846-BF8F-4AC2-8530-0A47A8D84369}" type="presParOf" srcId="{B4E89F43-E19F-4AA2-BB8B-52EAFFB4982A}" destId="{BD024398-7971-47DC-B419-2EB2D93D50A4}" srcOrd="1" destOrd="0" presId="urn:microsoft.com/office/officeart/2005/8/layout/list1"/>
    <dgm:cxn modelId="{AF0B714C-73C9-408C-924A-D96ECE9A5205}" type="presParOf" srcId="{52463286-9DA4-4EC7-A8E7-9CEDADBD3666}" destId="{0C33788D-68F1-46D8-8C01-74C63487C485}" srcOrd="9" destOrd="0" presId="urn:microsoft.com/office/officeart/2005/8/layout/list1"/>
    <dgm:cxn modelId="{D2ED2094-6407-4B24-8A99-82DE7137BA2A}" type="presParOf" srcId="{52463286-9DA4-4EC7-A8E7-9CEDADBD3666}" destId="{B89A32B9-BC37-486E-B33F-237C787907C2}" srcOrd="10" destOrd="0" presId="urn:microsoft.com/office/officeart/2005/8/layout/list1"/>
    <dgm:cxn modelId="{7C0B92BC-95B2-4299-A7B7-C7A423C3A82D}" type="presParOf" srcId="{52463286-9DA4-4EC7-A8E7-9CEDADBD3666}" destId="{02D53A87-F6CE-4781-AE27-F9AC6F8CB5DA}" srcOrd="11" destOrd="0" presId="urn:microsoft.com/office/officeart/2005/8/layout/list1"/>
    <dgm:cxn modelId="{530B681A-7702-437E-8C90-73771647C3E9}" type="presParOf" srcId="{52463286-9DA4-4EC7-A8E7-9CEDADBD3666}" destId="{C25E6F76-C4E5-4036-9D22-3B14238D6E2D}" srcOrd="12" destOrd="0" presId="urn:microsoft.com/office/officeart/2005/8/layout/list1"/>
    <dgm:cxn modelId="{80448466-2C7A-4E0D-99BC-E04594CD631E}" type="presParOf" srcId="{C25E6F76-C4E5-4036-9D22-3B14238D6E2D}" destId="{35EF73ED-FE26-45EC-BFFB-C26D9BA446F8}" srcOrd="0" destOrd="0" presId="urn:microsoft.com/office/officeart/2005/8/layout/list1"/>
    <dgm:cxn modelId="{01D84719-D73C-45B8-BF21-6C9897F695E1}" type="presParOf" srcId="{C25E6F76-C4E5-4036-9D22-3B14238D6E2D}" destId="{B7B2E781-2BD6-44FD-960A-D39538FAB0A2}" srcOrd="1" destOrd="0" presId="urn:microsoft.com/office/officeart/2005/8/layout/list1"/>
    <dgm:cxn modelId="{B689C479-E04D-4B2A-AC63-60C3585AC808}" type="presParOf" srcId="{52463286-9DA4-4EC7-A8E7-9CEDADBD3666}" destId="{799A5583-1477-40C1-8934-B63AA8641C72}" srcOrd="13" destOrd="0" presId="urn:microsoft.com/office/officeart/2005/8/layout/list1"/>
    <dgm:cxn modelId="{E4CF942B-CEA1-4675-A2C7-5B5D6DF65AB6}" type="presParOf" srcId="{52463286-9DA4-4EC7-A8E7-9CEDADBD3666}" destId="{88E2B769-CFF4-4A62-9B93-C113ADD5007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E9AC7F-4B7E-4681-BA03-14D845CE8E39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6CB8CA-05D4-4DBC-9109-D2A33E176394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1800" b="1" i="1" dirty="0" smtClean="0"/>
            <a:t>Каждая дидактическая игра включает в себя несколько элементов</a:t>
          </a:r>
          <a:endParaRPr lang="ru-RU" sz="1800" b="1" i="1" dirty="0"/>
        </a:p>
      </dgm:t>
    </dgm:pt>
    <dgm:pt modelId="{E0B61709-B86C-4297-B4DE-B72E0599B587}" type="parTrans" cxnId="{0CBB2D9C-40DA-400C-B764-AFE8CDEBB64F}">
      <dgm:prSet/>
      <dgm:spPr/>
      <dgm:t>
        <a:bodyPr/>
        <a:lstStyle/>
        <a:p>
          <a:endParaRPr lang="ru-RU"/>
        </a:p>
      </dgm:t>
    </dgm:pt>
    <dgm:pt modelId="{F4399657-7B83-479E-91C9-CFC768B6A25A}" type="sibTrans" cxnId="{0CBB2D9C-40DA-400C-B764-AFE8CDEBB64F}">
      <dgm:prSet/>
      <dgm:spPr/>
      <dgm:t>
        <a:bodyPr/>
        <a:lstStyle/>
        <a:p>
          <a:endParaRPr lang="ru-RU"/>
        </a:p>
      </dgm:t>
    </dgm:pt>
    <dgm:pt modelId="{5410E2C3-0A9B-4041-8BB3-047EC2195B7B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i="1" dirty="0" smtClean="0"/>
            <a:t>дидактическую задачу</a:t>
          </a:r>
          <a:endParaRPr lang="ru-RU" sz="1600" b="1" i="1" dirty="0"/>
        </a:p>
      </dgm:t>
    </dgm:pt>
    <dgm:pt modelId="{3EF3192B-E97C-4F8A-B367-4515683674EF}" type="parTrans" cxnId="{E02CA940-7CC5-4777-B743-E9FA2143C1B9}">
      <dgm:prSet/>
      <dgm:spPr/>
      <dgm:t>
        <a:bodyPr/>
        <a:lstStyle/>
        <a:p>
          <a:endParaRPr lang="ru-RU"/>
        </a:p>
      </dgm:t>
    </dgm:pt>
    <dgm:pt modelId="{C6365A03-AA79-4C1A-81F7-4F3A6C17E785}" type="sibTrans" cxnId="{E02CA940-7CC5-4777-B743-E9FA2143C1B9}">
      <dgm:prSet/>
      <dgm:spPr/>
      <dgm:t>
        <a:bodyPr/>
        <a:lstStyle/>
        <a:p>
          <a:endParaRPr lang="ru-RU"/>
        </a:p>
      </dgm:t>
    </dgm:pt>
    <dgm:pt modelId="{D3D20745-6D5E-40DC-BB46-1DDF729AE6F6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i="1" dirty="0" smtClean="0"/>
            <a:t>игровую задачу</a:t>
          </a:r>
          <a:endParaRPr lang="ru-RU" sz="1600" b="1" i="1" dirty="0"/>
        </a:p>
      </dgm:t>
    </dgm:pt>
    <dgm:pt modelId="{8D1DD543-525A-48D3-8EF7-BC0DED76F794}" type="parTrans" cxnId="{C8B61455-09DE-471F-B6CF-F85EE295E258}">
      <dgm:prSet/>
      <dgm:spPr/>
      <dgm:t>
        <a:bodyPr/>
        <a:lstStyle/>
        <a:p>
          <a:endParaRPr lang="ru-RU"/>
        </a:p>
      </dgm:t>
    </dgm:pt>
    <dgm:pt modelId="{3B77061A-4946-4D5F-9B9A-2756F6EF35EC}" type="sibTrans" cxnId="{C8B61455-09DE-471F-B6CF-F85EE295E258}">
      <dgm:prSet/>
      <dgm:spPr/>
      <dgm:t>
        <a:bodyPr/>
        <a:lstStyle/>
        <a:p>
          <a:endParaRPr lang="ru-RU"/>
        </a:p>
      </dgm:t>
    </dgm:pt>
    <dgm:pt modelId="{DC59A4E3-BAC5-45D6-8865-2649B12732CF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 i="1" dirty="0" smtClean="0"/>
            <a:t>правила игры</a:t>
          </a:r>
          <a:endParaRPr lang="ru-RU" sz="1800" b="1" i="1" dirty="0"/>
        </a:p>
      </dgm:t>
    </dgm:pt>
    <dgm:pt modelId="{D02496F9-6738-4A2C-96C5-7E92AD1705A2}" type="parTrans" cxnId="{67452CA0-9628-49CA-A708-23A95CE9C0CC}">
      <dgm:prSet/>
      <dgm:spPr/>
      <dgm:t>
        <a:bodyPr/>
        <a:lstStyle/>
        <a:p>
          <a:endParaRPr lang="ru-RU"/>
        </a:p>
      </dgm:t>
    </dgm:pt>
    <dgm:pt modelId="{D7A5DF66-5599-4AD7-8436-BC218DB2D85B}" type="sibTrans" cxnId="{67452CA0-9628-49CA-A708-23A95CE9C0CC}">
      <dgm:prSet/>
      <dgm:spPr/>
      <dgm:t>
        <a:bodyPr/>
        <a:lstStyle/>
        <a:p>
          <a:endParaRPr lang="ru-RU"/>
        </a:p>
      </dgm:t>
    </dgm:pt>
    <dgm:pt modelId="{3337D5B4-5338-440B-A709-73D348A0BC0D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i="1" dirty="0" smtClean="0"/>
            <a:t>игровые действия</a:t>
          </a:r>
          <a:endParaRPr lang="ru-RU" sz="1600" b="1" i="1" dirty="0"/>
        </a:p>
      </dgm:t>
    </dgm:pt>
    <dgm:pt modelId="{C7809CAA-40FC-40BB-A12F-6C3E96F713CB}" type="parTrans" cxnId="{CD220A3A-BFA2-4880-AB5F-FFE6FBF5B764}">
      <dgm:prSet/>
      <dgm:spPr/>
      <dgm:t>
        <a:bodyPr/>
        <a:lstStyle/>
        <a:p>
          <a:endParaRPr lang="ru-RU"/>
        </a:p>
      </dgm:t>
    </dgm:pt>
    <dgm:pt modelId="{8DBE586B-3062-4FC3-9E07-ED51A9054BA1}" type="sibTrans" cxnId="{CD220A3A-BFA2-4880-AB5F-FFE6FBF5B764}">
      <dgm:prSet/>
      <dgm:spPr/>
      <dgm:t>
        <a:bodyPr/>
        <a:lstStyle/>
        <a:p>
          <a:endParaRPr lang="ru-RU"/>
        </a:p>
      </dgm:t>
    </dgm:pt>
    <dgm:pt modelId="{8F4AC6FA-68CD-4D89-BBEF-ABA88276DAEE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1600" b="1" i="1" dirty="0" smtClean="0"/>
            <a:t>результат (подведение итогов)</a:t>
          </a:r>
          <a:endParaRPr lang="ru-RU" sz="1600" b="1" i="1" dirty="0"/>
        </a:p>
      </dgm:t>
    </dgm:pt>
    <dgm:pt modelId="{9D45ECB0-CE5C-4602-BCE4-A423E3D34AEB}" type="parTrans" cxnId="{0578F4AA-A9E8-474F-80FB-75FDCDC6E5AB}">
      <dgm:prSet/>
      <dgm:spPr/>
      <dgm:t>
        <a:bodyPr/>
        <a:lstStyle/>
        <a:p>
          <a:endParaRPr lang="ru-RU"/>
        </a:p>
      </dgm:t>
    </dgm:pt>
    <dgm:pt modelId="{958E7A63-29EB-45C6-8AC6-4F57D58E79BF}" type="sibTrans" cxnId="{0578F4AA-A9E8-474F-80FB-75FDCDC6E5AB}">
      <dgm:prSet/>
      <dgm:spPr/>
      <dgm:t>
        <a:bodyPr/>
        <a:lstStyle/>
        <a:p>
          <a:endParaRPr lang="ru-RU"/>
        </a:p>
      </dgm:t>
    </dgm:pt>
    <dgm:pt modelId="{C6E28F1A-2009-4504-8E5B-3B2926A16F1B}" type="pres">
      <dgm:prSet presAssocID="{27E9AC7F-4B7E-4681-BA03-14D845CE8E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97483-D4AB-4ACB-94F8-50E89B89D33D}" type="pres">
      <dgm:prSet presAssocID="{096CB8CA-05D4-4DBC-9109-D2A33E176394}" presName="centerShape" presStyleLbl="node0" presStyleIdx="0" presStyleCnt="1" custScaleX="147885" custScaleY="136360"/>
      <dgm:spPr/>
      <dgm:t>
        <a:bodyPr/>
        <a:lstStyle/>
        <a:p>
          <a:endParaRPr lang="ru-RU"/>
        </a:p>
      </dgm:t>
    </dgm:pt>
    <dgm:pt modelId="{E0EEE499-57E5-434E-8EFE-C3E759AA6C9D}" type="pres">
      <dgm:prSet presAssocID="{3EF3192B-E97C-4F8A-B367-4515683674EF}" presName="Name9" presStyleLbl="parChTrans1D2" presStyleIdx="0" presStyleCnt="5"/>
      <dgm:spPr/>
      <dgm:t>
        <a:bodyPr/>
        <a:lstStyle/>
        <a:p>
          <a:endParaRPr lang="ru-RU"/>
        </a:p>
      </dgm:t>
    </dgm:pt>
    <dgm:pt modelId="{02A4D43C-88CE-4A5E-AFE5-FCB954FA91F5}" type="pres">
      <dgm:prSet presAssocID="{3EF3192B-E97C-4F8A-B367-4515683674E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290AB1E-8963-44D4-A9A8-63FAAF6B8CFC}" type="pres">
      <dgm:prSet presAssocID="{5410E2C3-0A9B-4041-8BB3-047EC2195B7B}" presName="node" presStyleLbl="node1" presStyleIdx="0" presStyleCnt="5" custScaleX="140899" custScaleY="97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137AC-A294-4BB8-B48F-E8F6B741B23A}" type="pres">
      <dgm:prSet presAssocID="{8D1DD543-525A-48D3-8EF7-BC0DED76F794}" presName="Name9" presStyleLbl="parChTrans1D2" presStyleIdx="1" presStyleCnt="5"/>
      <dgm:spPr/>
      <dgm:t>
        <a:bodyPr/>
        <a:lstStyle/>
        <a:p>
          <a:endParaRPr lang="ru-RU"/>
        </a:p>
      </dgm:t>
    </dgm:pt>
    <dgm:pt modelId="{ED4E9A7C-C9B8-4639-B758-B4427136CE6F}" type="pres">
      <dgm:prSet presAssocID="{8D1DD543-525A-48D3-8EF7-BC0DED76F79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57A913F-3964-46E4-89E6-7050E1B268E4}" type="pres">
      <dgm:prSet presAssocID="{D3D20745-6D5E-40DC-BB46-1DDF729AE6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372F3-FA6D-423F-887A-D5227CFCA6E4}" type="pres">
      <dgm:prSet presAssocID="{D02496F9-6738-4A2C-96C5-7E92AD1705A2}" presName="Name9" presStyleLbl="parChTrans1D2" presStyleIdx="2" presStyleCnt="5"/>
      <dgm:spPr/>
      <dgm:t>
        <a:bodyPr/>
        <a:lstStyle/>
        <a:p>
          <a:endParaRPr lang="ru-RU"/>
        </a:p>
      </dgm:t>
    </dgm:pt>
    <dgm:pt modelId="{A4C6C8A5-1ABB-4CCC-BEF2-DF93492B1CC1}" type="pres">
      <dgm:prSet presAssocID="{D02496F9-6738-4A2C-96C5-7E92AD1705A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79A0422-9F04-4A8B-B994-27D73F7C94D2}" type="pres">
      <dgm:prSet presAssocID="{DC59A4E3-BAC5-45D6-8865-2649B12732C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9647F-3285-4F32-BDF1-8B6E91E649F5}" type="pres">
      <dgm:prSet presAssocID="{C7809CAA-40FC-40BB-A12F-6C3E96F713CB}" presName="Name9" presStyleLbl="parChTrans1D2" presStyleIdx="3" presStyleCnt="5"/>
      <dgm:spPr/>
      <dgm:t>
        <a:bodyPr/>
        <a:lstStyle/>
        <a:p>
          <a:endParaRPr lang="ru-RU"/>
        </a:p>
      </dgm:t>
    </dgm:pt>
    <dgm:pt modelId="{EEE4178B-C47B-4C19-9860-8C49AB08AB24}" type="pres">
      <dgm:prSet presAssocID="{C7809CAA-40FC-40BB-A12F-6C3E96F713C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A391776-65BA-4FCA-A2D0-DCC79F8486C6}" type="pres">
      <dgm:prSet presAssocID="{3337D5B4-5338-440B-A709-73D348A0BC0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AF1C0-3208-4C66-BCD6-BE44D95F499C}" type="pres">
      <dgm:prSet presAssocID="{9D45ECB0-CE5C-4602-BCE4-A423E3D34AEB}" presName="Name9" presStyleLbl="parChTrans1D2" presStyleIdx="4" presStyleCnt="5"/>
      <dgm:spPr/>
      <dgm:t>
        <a:bodyPr/>
        <a:lstStyle/>
        <a:p>
          <a:endParaRPr lang="ru-RU"/>
        </a:p>
      </dgm:t>
    </dgm:pt>
    <dgm:pt modelId="{CAFD6653-43CF-4744-8E15-2F5B5ADBEE5D}" type="pres">
      <dgm:prSet presAssocID="{9D45ECB0-CE5C-4602-BCE4-A423E3D34AEB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B33A852-7303-4FF8-AF03-1860874CCFD2}" type="pres">
      <dgm:prSet presAssocID="{8F4AC6FA-68CD-4D89-BBEF-ABA88276DAEE}" presName="node" presStyleLbl="node1" presStyleIdx="4" presStyleCnt="5" custScaleX="106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6E71BC-D985-4958-9D29-1967CE671DE9}" type="presOf" srcId="{3337D5B4-5338-440B-A709-73D348A0BC0D}" destId="{FA391776-65BA-4FCA-A2D0-DCC79F8486C6}" srcOrd="0" destOrd="0" presId="urn:microsoft.com/office/officeart/2005/8/layout/radial1"/>
    <dgm:cxn modelId="{E02CA940-7CC5-4777-B743-E9FA2143C1B9}" srcId="{096CB8CA-05D4-4DBC-9109-D2A33E176394}" destId="{5410E2C3-0A9B-4041-8BB3-047EC2195B7B}" srcOrd="0" destOrd="0" parTransId="{3EF3192B-E97C-4F8A-B367-4515683674EF}" sibTransId="{C6365A03-AA79-4C1A-81F7-4F3A6C17E785}"/>
    <dgm:cxn modelId="{70BF79CF-FEB7-426F-AB46-0EAA09F9BF2A}" type="presOf" srcId="{C7809CAA-40FC-40BB-A12F-6C3E96F713CB}" destId="{69D9647F-3285-4F32-BDF1-8B6E91E649F5}" srcOrd="0" destOrd="0" presId="urn:microsoft.com/office/officeart/2005/8/layout/radial1"/>
    <dgm:cxn modelId="{3CABCC51-8518-4466-816D-6D2926C12B56}" type="presOf" srcId="{8D1DD543-525A-48D3-8EF7-BC0DED76F794}" destId="{ED4E9A7C-C9B8-4639-B758-B4427136CE6F}" srcOrd="1" destOrd="0" presId="urn:microsoft.com/office/officeart/2005/8/layout/radial1"/>
    <dgm:cxn modelId="{DD74976B-B7AC-40B3-AFDE-DEAEB9CD3C89}" type="presOf" srcId="{3EF3192B-E97C-4F8A-B367-4515683674EF}" destId="{E0EEE499-57E5-434E-8EFE-C3E759AA6C9D}" srcOrd="0" destOrd="0" presId="urn:microsoft.com/office/officeart/2005/8/layout/radial1"/>
    <dgm:cxn modelId="{1EBD61C9-49FA-4C69-BBCE-17CCE9B3C5CE}" type="presOf" srcId="{8D1DD543-525A-48D3-8EF7-BC0DED76F794}" destId="{C06137AC-A294-4BB8-B48F-E8F6B741B23A}" srcOrd="0" destOrd="0" presId="urn:microsoft.com/office/officeart/2005/8/layout/radial1"/>
    <dgm:cxn modelId="{D49E7C1F-2280-4739-B5EE-C658723C5590}" type="presOf" srcId="{D02496F9-6738-4A2C-96C5-7E92AD1705A2}" destId="{A4C6C8A5-1ABB-4CCC-BEF2-DF93492B1CC1}" srcOrd="1" destOrd="0" presId="urn:microsoft.com/office/officeart/2005/8/layout/radial1"/>
    <dgm:cxn modelId="{11542466-0A34-4B6F-B188-019BFFD82111}" type="presOf" srcId="{DC59A4E3-BAC5-45D6-8865-2649B12732CF}" destId="{D79A0422-9F04-4A8B-B994-27D73F7C94D2}" srcOrd="0" destOrd="0" presId="urn:microsoft.com/office/officeart/2005/8/layout/radial1"/>
    <dgm:cxn modelId="{99C1FBC4-47EC-4E36-8AC4-63889ADBCB3F}" type="presOf" srcId="{5410E2C3-0A9B-4041-8BB3-047EC2195B7B}" destId="{8290AB1E-8963-44D4-A9A8-63FAAF6B8CFC}" srcOrd="0" destOrd="0" presId="urn:microsoft.com/office/officeart/2005/8/layout/radial1"/>
    <dgm:cxn modelId="{4A935419-C1D2-41BD-B93C-AEA29C09E8A1}" type="presOf" srcId="{D02496F9-6738-4A2C-96C5-7E92AD1705A2}" destId="{C54372F3-FA6D-423F-887A-D5227CFCA6E4}" srcOrd="0" destOrd="0" presId="urn:microsoft.com/office/officeart/2005/8/layout/radial1"/>
    <dgm:cxn modelId="{A822C045-5875-411F-86B7-F113EAEE290F}" type="presOf" srcId="{C7809CAA-40FC-40BB-A12F-6C3E96F713CB}" destId="{EEE4178B-C47B-4C19-9860-8C49AB08AB24}" srcOrd="1" destOrd="0" presId="urn:microsoft.com/office/officeart/2005/8/layout/radial1"/>
    <dgm:cxn modelId="{B1D1CFF8-20F0-4937-A560-E2B1F66CCE92}" type="presOf" srcId="{D3D20745-6D5E-40DC-BB46-1DDF729AE6F6}" destId="{457A913F-3964-46E4-89E6-7050E1B268E4}" srcOrd="0" destOrd="0" presId="urn:microsoft.com/office/officeart/2005/8/layout/radial1"/>
    <dgm:cxn modelId="{B196E130-C887-40DC-84E2-EBCFEEA38998}" type="presOf" srcId="{096CB8CA-05D4-4DBC-9109-D2A33E176394}" destId="{A5A97483-D4AB-4ACB-94F8-50E89B89D33D}" srcOrd="0" destOrd="0" presId="urn:microsoft.com/office/officeart/2005/8/layout/radial1"/>
    <dgm:cxn modelId="{0CBB2D9C-40DA-400C-B764-AFE8CDEBB64F}" srcId="{27E9AC7F-4B7E-4681-BA03-14D845CE8E39}" destId="{096CB8CA-05D4-4DBC-9109-D2A33E176394}" srcOrd="0" destOrd="0" parTransId="{E0B61709-B86C-4297-B4DE-B72E0599B587}" sibTransId="{F4399657-7B83-479E-91C9-CFC768B6A25A}"/>
    <dgm:cxn modelId="{E53A4C69-655D-4359-9414-CF301865F21C}" type="presOf" srcId="{9D45ECB0-CE5C-4602-BCE4-A423E3D34AEB}" destId="{CAFD6653-43CF-4744-8E15-2F5B5ADBEE5D}" srcOrd="1" destOrd="0" presId="urn:microsoft.com/office/officeart/2005/8/layout/radial1"/>
    <dgm:cxn modelId="{C8B61455-09DE-471F-B6CF-F85EE295E258}" srcId="{096CB8CA-05D4-4DBC-9109-D2A33E176394}" destId="{D3D20745-6D5E-40DC-BB46-1DDF729AE6F6}" srcOrd="1" destOrd="0" parTransId="{8D1DD543-525A-48D3-8EF7-BC0DED76F794}" sibTransId="{3B77061A-4946-4D5F-9B9A-2756F6EF35EC}"/>
    <dgm:cxn modelId="{F0DAC360-0F46-450D-8DB8-452EC019A39B}" type="presOf" srcId="{8F4AC6FA-68CD-4D89-BBEF-ABA88276DAEE}" destId="{7B33A852-7303-4FF8-AF03-1860874CCFD2}" srcOrd="0" destOrd="0" presId="urn:microsoft.com/office/officeart/2005/8/layout/radial1"/>
    <dgm:cxn modelId="{67EBDB8E-DD4A-49E6-976D-8EE9D805C04F}" type="presOf" srcId="{9D45ECB0-CE5C-4602-BCE4-A423E3D34AEB}" destId="{3DEAF1C0-3208-4C66-BCD6-BE44D95F499C}" srcOrd="0" destOrd="0" presId="urn:microsoft.com/office/officeart/2005/8/layout/radial1"/>
    <dgm:cxn modelId="{0578F4AA-A9E8-474F-80FB-75FDCDC6E5AB}" srcId="{096CB8CA-05D4-4DBC-9109-D2A33E176394}" destId="{8F4AC6FA-68CD-4D89-BBEF-ABA88276DAEE}" srcOrd="4" destOrd="0" parTransId="{9D45ECB0-CE5C-4602-BCE4-A423E3D34AEB}" sibTransId="{958E7A63-29EB-45C6-8AC6-4F57D58E79BF}"/>
    <dgm:cxn modelId="{1B09C45D-C7FD-451E-9193-2DB9514F1EC3}" type="presOf" srcId="{27E9AC7F-4B7E-4681-BA03-14D845CE8E39}" destId="{C6E28F1A-2009-4504-8E5B-3B2926A16F1B}" srcOrd="0" destOrd="0" presId="urn:microsoft.com/office/officeart/2005/8/layout/radial1"/>
    <dgm:cxn modelId="{1AA323B5-2AE8-4D65-8328-A75ACE20FF28}" type="presOf" srcId="{3EF3192B-E97C-4F8A-B367-4515683674EF}" destId="{02A4D43C-88CE-4A5E-AFE5-FCB954FA91F5}" srcOrd="1" destOrd="0" presId="urn:microsoft.com/office/officeart/2005/8/layout/radial1"/>
    <dgm:cxn modelId="{CD220A3A-BFA2-4880-AB5F-FFE6FBF5B764}" srcId="{096CB8CA-05D4-4DBC-9109-D2A33E176394}" destId="{3337D5B4-5338-440B-A709-73D348A0BC0D}" srcOrd="3" destOrd="0" parTransId="{C7809CAA-40FC-40BB-A12F-6C3E96F713CB}" sibTransId="{8DBE586B-3062-4FC3-9E07-ED51A9054BA1}"/>
    <dgm:cxn modelId="{67452CA0-9628-49CA-A708-23A95CE9C0CC}" srcId="{096CB8CA-05D4-4DBC-9109-D2A33E176394}" destId="{DC59A4E3-BAC5-45D6-8865-2649B12732CF}" srcOrd="2" destOrd="0" parTransId="{D02496F9-6738-4A2C-96C5-7E92AD1705A2}" sibTransId="{D7A5DF66-5599-4AD7-8436-BC218DB2D85B}"/>
    <dgm:cxn modelId="{082582DB-8DA8-43D0-9E53-ACB67955CB26}" type="presParOf" srcId="{C6E28F1A-2009-4504-8E5B-3B2926A16F1B}" destId="{A5A97483-D4AB-4ACB-94F8-50E89B89D33D}" srcOrd="0" destOrd="0" presId="urn:microsoft.com/office/officeart/2005/8/layout/radial1"/>
    <dgm:cxn modelId="{47CF8C03-D95F-474E-9839-3065C32B3AEE}" type="presParOf" srcId="{C6E28F1A-2009-4504-8E5B-3B2926A16F1B}" destId="{E0EEE499-57E5-434E-8EFE-C3E759AA6C9D}" srcOrd="1" destOrd="0" presId="urn:microsoft.com/office/officeart/2005/8/layout/radial1"/>
    <dgm:cxn modelId="{AFF1F36F-57A0-40A6-A109-F1BBE5F4558D}" type="presParOf" srcId="{E0EEE499-57E5-434E-8EFE-C3E759AA6C9D}" destId="{02A4D43C-88CE-4A5E-AFE5-FCB954FA91F5}" srcOrd="0" destOrd="0" presId="urn:microsoft.com/office/officeart/2005/8/layout/radial1"/>
    <dgm:cxn modelId="{20973978-E21F-47F8-8741-5D7DB02C5AB8}" type="presParOf" srcId="{C6E28F1A-2009-4504-8E5B-3B2926A16F1B}" destId="{8290AB1E-8963-44D4-A9A8-63FAAF6B8CFC}" srcOrd="2" destOrd="0" presId="urn:microsoft.com/office/officeart/2005/8/layout/radial1"/>
    <dgm:cxn modelId="{23D67E90-E5E0-484D-B0B2-7CB1AFD08A6B}" type="presParOf" srcId="{C6E28F1A-2009-4504-8E5B-3B2926A16F1B}" destId="{C06137AC-A294-4BB8-B48F-E8F6B741B23A}" srcOrd="3" destOrd="0" presId="urn:microsoft.com/office/officeart/2005/8/layout/radial1"/>
    <dgm:cxn modelId="{BF6D5D1B-28D6-4BF8-90D6-A731822D4D35}" type="presParOf" srcId="{C06137AC-A294-4BB8-B48F-E8F6B741B23A}" destId="{ED4E9A7C-C9B8-4639-B758-B4427136CE6F}" srcOrd="0" destOrd="0" presId="urn:microsoft.com/office/officeart/2005/8/layout/radial1"/>
    <dgm:cxn modelId="{C8C1F072-7E27-4FAC-9E36-2DA09187CEBF}" type="presParOf" srcId="{C6E28F1A-2009-4504-8E5B-3B2926A16F1B}" destId="{457A913F-3964-46E4-89E6-7050E1B268E4}" srcOrd="4" destOrd="0" presId="urn:microsoft.com/office/officeart/2005/8/layout/radial1"/>
    <dgm:cxn modelId="{5C865DB2-140A-40F3-8D69-FA035A928FC1}" type="presParOf" srcId="{C6E28F1A-2009-4504-8E5B-3B2926A16F1B}" destId="{C54372F3-FA6D-423F-887A-D5227CFCA6E4}" srcOrd="5" destOrd="0" presId="urn:microsoft.com/office/officeart/2005/8/layout/radial1"/>
    <dgm:cxn modelId="{E3880BC3-D437-4D86-BD2F-F2759F5C0E28}" type="presParOf" srcId="{C54372F3-FA6D-423F-887A-D5227CFCA6E4}" destId="{A4C6C8A5-1ABB-4CCC-BEF2-DF93492B1CC1}" srcOrd="0" destOrd="0" presId="urn:microsoft.com/office/officeart/2005/8/layout/radial1"/>
    <dgm:cxn modelId="{74F25922-00A7-4F01-AA49-B52D2941F00B}" type="presParOf" srcId="{C6E28F1A-2009-4504-8E5B-3B2926A16F1B}" destId="{D79A0422-9F04-4A8B-B994-27D73F7C94D2}" srcOrd="6" destOrd="0" presId="urn:microsoft.com/office/officeart/2005/8/layout/radial1"/>
    <dgm:cxn modelId="{576E110E-ED98-41B1-B027-CFEE3851885C}" type="presParOf" srcId="{C6E28F1A-2009-4504-8E5B-3B2926A16F1B}" destId="{69D9647F-3285-4F32-BDF1-8B6E91E649F5}" srcOrd="7" destOrd="0" presId="urn:microsoft.com/office/officeart/2005/8/layout/radial1"/>
    <dgm:cxn modelId="{6AFDB6D9-2D0C-4D55-A90A-8F8ABE8A69A2}" type="presParOf" srcId="{69D9647F-3285-4F32-BDF1-8B6E91E649F5}" destId="{EEE4178B-C47B-4C19-9860-8C49AB08AB24}" srcOrd="0" destOrd="0" presId="urn:microsoft.com/office/officeart/2005/8/layout/radial1"/>
    <dgm:cxn modelId="{4A568C35-415D-45B5-B987-C28E156A8A55}" type="presParOf" srcId="{C6E28F1A-2009-4504-8E5B-3B2926A16F1B}" destId="{FA391776-65BA-4FCA-A2D0-DCC79F8486C6}" srcOrd="8" destOrd="0" presId="urn:microsoft.com/office/officeart/2005/8/layout/radial1"/>
    <dgm:cxn modelId="{90178733-ECEE-4CB6-9A80-F7D69FD24CC6}" type="presParOf" srcId="{C6E28F1A-2009-4504-8E5B-3B2926A16F1B}" destId="{3DEAF1C0-3208-4C66-BCD6-BE44D95F499C}" srcOrd="9" destOrd="0" presId="urn:microsoft.com/office/officeart/2005/8/layout/radial1"/>
    <dgm:cxn modelId="{5D6C2F4D-EBEA-4F8E-B713-FCAC63BBF62B}" type="presParOf" srcId="{3DEAF1C0-3208-4C66-BCD6-BE44D95F499C}" destId="{CAFD6653-43CF-4744-8E15-2F5B5ADBEE5D}" srcOrd="0" destOrd="0" presId="urn:microsoft.com/office/officeart/2005/8/layout/radial1"/>
    <dgm:cxn modelId="{28873301-D213-4DA3-A2D6-DA0BDED8EC5B}" type="presParOf" srcId="{C6E28F1A-2009-4504-8E5B-3B2926A16F1B}" destId="{7B33A852-7303-4FF8-AF03-1860874CCFD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47D6B0-EE03-4F6D-A526-E8A703A98D15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631B19-B283-4D27-B430-6E3450CB1BFD}">
      <dgm:prSet phldrT="[Текст]"/>
      <dgm:spPr>
        <a:gradFill flip="none" rotWithShape="0">
          <a:gsLst>
            <a:gs pos="0">
              <a:schemeClr val="accent1">
                <a:shade val="80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В теории и практике дошкольного воспитания существует следующая классификация видов дидактических игр:</a:t>
          </a:r>
          <a:endParaRPr lang="ru-RU" dirty="0">
            <a:solidFill>
              <a:srgbClr val="002060"/>
            </a:solidFill>
          </a:endParaRPr>
        </a:p>
      </dgm:t>
    </dgm:pt>
    <dgm:pt modelId="{435A4183-97E5-4AFA-8EE8-CC03D37F569B}" type="parTrans" cxnId="{D56E1C89-0D67-4569-8725-F8E45641A433}">
      <dgm:prSet/>
      <dgm:spPr/>
      <dgm:t>
        <a:bodyPr/>
        <a:lstStyle/>
        <a:p>
          <a:endParaRPr lang="ru-RU"/>
        </a:p>
      </dgm:t>
    </dgm:pt>
    <dgm:pt modelId="{6C5EB10C-44ED-4268-A4EF-4C28FC18A579}" type="sibTrans" cxnId="{D56E1C89-0D67-4569-8725-F8E45641A433}">
      <dgm:prSet/>
      <dgm:spPr/>
      <dgm:t>
        <a:bodyPr/>
        <a:lstStyle/>
        <a:p>
          <a:endParaRPr lang="ru-RU"/>
        </a:p>
      </dgm:t>
    </dgm:pt>
    <dgm:pt modelId="{A0EE2C56-959D-4FC4-9252-1A4EF280BCDD}">
      <dgm:prSet phldrT="[Текст]"/>
      <dgm:spPr/>
      <dgm:t>
        <a:bodyPr/>
        <a:lstStyle/>
        <a:p>
          <a:r>
            <a:rPr lang="ru-RU" dirty="0" smtClean="0"/>
            <a:t>Игры с предметами</a:t>
          </a:r>
          <a:endParaRPr lang="ru-RU" dirty="0"/>
        </a:p>
      </dgm:t>
    </dgm:pt>
    <dgm:pt modelId="{30E61ACD-7BD6-4D53-A0F2-3A147CEEA61B}" type="parTrans" cxnId="{10DDF9CE-93D1-4146-AF37-51755B7CAE00}">
      <dgm:prSet/>
      <dgm:spPr/>
      <dgm:t>
        <a:bodyPr/>
        <a:lstStyle/>
        <a:p>
          <a:endParaRPr lang="ru-RU"/>
        </a:p>
      </dgm:t>
    </dgm:pt>
    <dgm:pt modelId="{460D94A4-7A3E-428B-BC91-C7531B977641}" type="sibTrans" cxnId="{10DDF9CE-93D1-4146-AF37-51755B7CAE00}">
      <dgm:prSet/>
      <dgm:spPr/>
      <dgm:t>
        <a:bodyPr/>
        <a:lstStyle/>
        <a:p>
          <a:endParaRPr lang="ru-RU"/>
        </a:p>
      </dgm:t>
    </dgm:pt>
    <dgm:pt modelId="{663723C4-9D98-4C32-89A1-08BCFAFA8164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Настольно-печатные игры</a:t>
          </a:r>
          <a:endParaRPr lang="ru-RU" dirty="0"/>
        </a:p>
      </dgm:t>
    </dgm:pt>
    <dgm:pt modelId="{F7719B65-5904-45B2-B571-15B019BA2AC7}" type="parTrans" cxnId="{2B3046E1-B7E4-4904-8E5B-021229A7EB5D}">
      <dgm:prSet/>
      <dgm:spPr/>
      <dgm:t>
        <a:bodyPr/>
        <a:lstStyle/>
        <a:p>
          <a:endParaRPr lang="ru-RU"/>
        </a:p>
      </dgm:t>
    </dgm:pt>
    <dgm:pt modelId="{C058C13B-6469-4AD0-970C-AE4125DDDB34}" type="sibTrans" cxnId="{2B3046E1-B7E4-4904-8E5B-021229A7EB5D}">
      <dgm:prSet/>
      <dgm:spPr/>
      <dgm:t>
        <a:bodyPr/>
        <a:lstStyle/>
        <a:p>
          <a:endParaRPr lang="ru-RU"/>
        </a:p>
      </dgm:t>
    </dgm:pt>
    <dgm:pt modelId="{EB8181CE-638B-4EDB-BA0B-3CE989A8B2A2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Словесные игры</a:t>
          </a:r>
          <a:endParaRPr lang="ru-RU" dirty="0"/>
        </a:p>
      </dgm:t>
    </dgm:pt>
    <dgm:pt modelId="{BC13DE32-D33F-45BC-8A5C-F2EBE6F6B9D5}" type="parTrans" cxnId="{E1B54A6A-94F0-4242-8233-81FD0C906306}">
      <dgm:prSet/>
      <dgm:spPr/>
      <dgm:t>
        <a:bodyPr/>
        <a:lstStyle/>
        <a:p>
          <a:endParaRPr lang="ru-RU"/>
        </a:p>
      </dgm:t>
    </dgm:pt>
    <dgm:pt modelId="{C7FC06D4-14BC-46C9-8C8C-1E892F650A07}" type="sibTrans" cxnId="{E1B54A6A-94F0-4242-8233-81FD0C906306}">
      <dgm:prSet/>
      <dgm:spPr/>
      <dgm:t>
        <a:bodyPr/>
        <a:lstStyle/>
        <a:p>
          <a:endParaRPr lang="ru-RU"/>
        </a:p>
      </dgm:t>
    </dgm:pt>
    <dgm:pt modelId="{4CC895BC-1AD3-4BB5-A184-586B1FA614BD}" type="pres">
      <dgm:prSet presAssocID="{AE47D6B0-EE03-4F6D-A526-E8A703A98D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1F0DD0-A39F-4B70-B365-290E2C3D322F}" type="pres">
      <dgm:prSet presAssocID="{0E631B19-B283-4D27-B430-6E3450CB1BFD}" presName="roof" presStyleLbl="dkBgShp" presStyleIdx="0" presStyleCnt="2"/>
      <dgm:spPr/>
      <dgm:t>
        <a:bodyPr/>
        <a:lstStyle/>
        <a:p>
          <a:endParaRPr lang="ru-RU"/>
        </a:p>
      </dgm:t>
    </dgm:pt>
    <dgm:pt modelId="{96E4BB9B-195F-4BB1-A86B-B6EDCA5A4FD3}" type="pres">
      <dgm:prSet presAssocID="{0E631B19-B283-4D27-B430-6E3450CB1BFD}" presName="pillars" presStyleCnt="0"/>
      <dgm:spPr/>
    </dgm:pt>
    <dgm:pt modelId="{D012D0D1-F371-4348-945A-34B91172252B}" type="pres">
      <dgm:prSet presAssocID="{0E631B19-B283-4D27-B430-6E3450CB1BF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1ED4E-95A7-4831-A695-9848030ABF93}" type="pres">
      <dgm:prSet presAssocID="{663723C4-9D98-4C32-89A1-08BCFAFA816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8D003-52A9-4389-9B94-9D4AD33B3F41}" type="pres">
      <dgm:prSet presAssocID="{EB8181CE-638B-4EDB-BA0B-3CE989A8B2A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2F25D-E176-44E1-B813-A0ED498A2277}" type="pres">
      <dgm:prSet presAssocID="{0E631B19-B283-4D27-B430-6E3450CB1BFD}" presName="base" presStyleLbl="dkBgShp" presStyleIdx="1" presStyleCnt="2"/>
      <dgm:spPr>
        <a:solidFill>
          <a:schemeClr val="bg1">
            <a:lumMod val="95000"/>
          </a:schemeClr>
        </a:solidFill>
      </dgm:spPr>
    </dgm:pt>
  </dgm:ptLst>
  <dgm:cxnLst>
    <dgm:cxn modelId="{E1B54A6A-94F0-4242-8233-81FD0C906306}" srcId="{0E631B19-B283-4D27-B430-6E3450CB1BFD}" destId="{EB8181CE-638B-4EDB-BA0B-3CE989A8B2A2}" srcOrd="2" destOrd="0" parTransId="{BC13DE32-D33F-45BC-8A5C-F2EBE6F6B9D5}" sibTransId="{C7FC06D4-14BC-46C9-8C8C-1E892F650A07}"/>
    <dgm:cxn modelId="{A56A710D-8E68-4C8E-B8D9-801A09DB7671}" type="presOf" srcId="{A0EE2C56-959D-4FC4-9252-1A4EF280BCDD}" destId="{D012D0D1-F371-4348-945A-34B91172252B}" srcOrd="0" destOrd="0" presId="urn:microsoft.com/office/officeart/2005/8/layout/hList3"/>
    <dgm:cxn modelId="{671B6A97-6508-4C61-9DE6-CD97D7D788A5}" type="presOf" srcId="{EB8181CE-638B-4EDB-BA0B-3CE989A8B2A2}" destId="{A568D003-52A9-4389-9B94-9D4AD33B3F41}" srcOrd="0" destOrd="0" presId="urn:microsoft.com/office/officeart/2005/8/layout/hList3"/>
    <dgm:cxn modelId="{1681E6FC-81C2-45E5-B01F-678209CE5554}" type="presOf" srcId="{0E631B19-B283-4D27-B430-6E3450CB1BFD}" destId="{A11F0DD0-A39F-4B70-B365-290E2C3D322F}" srcOrd="0" destOrd="0" presId="urn:microsoft.com/office/officeart/2005/8/layout/hList3"/>
    <dgm:cxn modelId="{D56E1C89-0D67-4569-8725-F8E45641A433}" srcId="{AE47D6B0-EE03-4F6D-A526-E8A703A98D15}" destId="{0E631B19-B283-4D27-B430-6E3450CB1BFD}" srcOrd="0" destOrd="0" parTransId="{435A4183-97E5-4AFA-8EE8-CC03D37F569B}" sibTransId="{6C5EB10C-44ED-4268-A4EF-4C28FC18A579}"/>
    <dgm:cxn modelId="{2B3046E1-B7E4-4904-8E5B-021229A7EB5D}" srcId="{0E631B19-B283-4D27-B430-6E3450CB1BFD}" destId="{663723C4-9D98-4C32-89A1-08BCFAFA8164}" srcOrd="1" destOrd="0" parTransId="{F7719B65-5904-45B2-B571-15B019BA2AC7}" sibTransId="{C058C13B-6469-4AD0-970C-AE4125DDDB34}"/>
    <dgm:cxn modelId="{10DDF9CE-93D1-4146-AF37-51755B7CAE00}" srcId="{0E631B19-B283-4D27-B430-6E3450CB1BFD}" destId="{A0EE2C56-959D-4FC4-9252-1A4EF280BCDD}" srcOrd="0" destOrd="0" parTransId="{30E61ACD-7BD6-4D53-A0F2-3A147CEEA61B}" sibTransId="{460D94A4-7A3E-428B-BC91-C7531B977641}"/>
    <dgm:cxn modelId="{8F12ED66-2879-493C-8A90-7484ABE1CC1B}" type="presOf" srcId="{AE47D6B0-EE03-4F6D-A526-E8A703A98D15}" destId="{4CC895BC-1AD3-4BB5-A184-586B1FA614BD}" srcOrd="0" destOrd="0" presId="urn:microsoft.com/office/officeart/2005/8/layout/hList3"/>
    <dgm:cxn modelId="{E27EC33A-E70D-4FBC-BB10-17E774EFFD78}" type="presOf" srcId="{663723C4-9D98-4C32-89A1-08BCFAFA8164}" destId="{DA11ED4E-95A7-4831-A695-9848030ABF93}" srcOrd="0" destOrd="0" presId="urn:microsoft.com/office/officeart/2005/8/layout/hList3"/>
    <dgm:cxn modelId="{889110A0-BB54-4927-88A2-2CB039B1BDB4}" type="presParOf" srcId="{4CC895BC-1AD3-4BB5-A184-586B1FA614BD}" destId="{A11F0DD0-A39F-4B70-B365-290E2C3D322F}" srcOrd="0" destOrd="0" presId="urn:microsoft.com/office/officeart/2005/8/layout/hList3"/>
    <dgm:cxn modelId="{C0B08179-15AD-4EEE-8387-90FBC145C6E8}" type="presParOf" srcId="{4CC895BC-1AD3-4BB5-A184-586B1FA614BD}" destId="{96E4BB9B-195F-4BB1-A86B-B6EDCA5A4FD3}" srcOrd="1" destOrd="0" presId="urn:microsoft.com/office/officeart/2005/8/layout/hList3"/>
    <dgm:cxn modelId="{6FC982E6-40A6-47A9-82E8-F14AC4E41EF2}" type="presParOf" srcId="{96E4BB9B-195F-4BB1-A86B-B6EDCA5A4FD3}" destId="{D012D0D1-F371-4348-945A-34B91172252B}" srcOrd="0" destOrd="0" presId="urn:microsoft.com/office/officeart/2005/8/layout/hList3"/>
    <dgm:cxn modelId="{C3F14ED5-26A9-4195-B824-37894A5F6208}" type="presParOf" srcId="{96E4BB9B-195F-4BB1-A86B-B6EDCA5A4FD3}" destId="{DA11ED4E-95A7-4831-A695-9848030ABF93}" srcOrd="1" destOrd="0" presId="urn:microsoft.com/office/officeart/2005/8/layout/hList3"/>
    <dgm:cxn modelId="{7D929871-E232-4D96-B557-8FE60B12FA2E}" type="presParOf" srcId="{96E4BB9B-195F-4BB1-A86B-B6EDCA5A4FD3}" destId="{A568D003-52A9-4389-9B94-9D4AD33B3F41}" srcOrd="2" destOrd="0" presId="urn:microsoft.com/office/officeart/2005/8/layout/hList3"/>
    <dgm:cxn modelId="{A3C45F5E-E110-4609-9C86-E8C5467EE0A1}" type="presParOf" srcId="{4CC895BC-1AD3-4BB5-A184-586B1FA614BD}" destId="{B6E2F25D-E176-44E1-B813-A0ED498A227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8A504E-DB3C-4273-A00B-DE1122F30A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562AEF-6F1A-49CE-A6CB-E5D3898DDAB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</a:rPr>
            <a:t>Настольно-печатные игры </a:t>
          </a:r>
          <a:r>
            <a:rPr lang="ru-RU" sz="1800" b="1" i="0" dirty="0" smtClean="0">
              <a:solidFill>
                <a:schemeClr val="accent1">
                  <a:lumMod val="50000"/>
                </a:schemeClr>
              </a:solidFill>
            </a:rPr>
            <a:t>- интересное занятие для детей. Они разнообразны по видам: парные картинки, лото, домино. Различны и развивающие задачи, которые решаются при их использовании.</a:t>
          </a:r>
          <a:endParaRPr lang="ru-RU" sz="18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DAF75C3A-7794-4252-BBAB-14396125738F}" type="parTrans" cxnId="{E9884EDC-79D2-4387-A9F9-8616C19BF9E9}">
      <dgm:prSet/>
      <dgm:spPr/>
      <dgm:t>
        <a:bodyPr/>
        <a:lstStyle/>
        <a:p>
          <a:endParaRPr lang="ru-RU"/>
        </a:p>
      </dgm:t>
    </dgm:pt>
    <dgm:pt modelId="{B9377C80-B990-49F0-9D8B-F3D558ABF49E}" type="sibTrans" cxnId="{E9884EDC-79D2-4387-A9F9-8616C19BF9E9}">
      <dgm:prSet/>
      <dgm:spPr/>
      <dgm:t>
        <a:bodyPr/>
        <a:lstStyle/>
        <a:p>
          <a:endParaRPr lang="ru-RU"/>
        </a:p>
      </dgm:t>
    </dgm:pt>
    <dgm:pt modelId="{2253D855-844D-4D8C-BFDB-AAB7BBA5589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</a:rPr>
            <a:t>Словесные игры </a:t>
          </a:r>
          <a:r>
            <a:rPr lang="ru-RU" sz="1800" b="1" i="0" dirty="0" smtClean="0">
              <a:solidFill>
                <a:schemeClr val="accent1">
                  <a:lumMod val="50000"/>
                </a:schemeClr>
              </a:solidFill>
            </a:rPr>
            <a:t>построены на словах и действиях играющих. В таких играх дети учатся, опираясь на имеющиеся представления о предметах, углублять знания о них, так как в этих играх требуется использовать приобретенные ранее знания в новых связях, в новых обстоятельствах. Дети самостоятельно решают разнообразные мыслительные задачи; описывают предметы, выделяя характерные их признаки; отгадывают по описанию; находят признаки сходства и различия и др.</a:t>
          </a:r>
          <a:endParaRPr lang="ru-RU" sz="18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91CB27C8-D37A-4D17-BA7B-44939545ACCC}" type="parTrans" cxnId="{E8DF6CFF-DE94-4B8A-99B1-0360D6452A03}">
      <dgm:prSet/>
      <dgm:spPr/>
      <dgm:t>
        <a:bodyPr/>
        <a:lstStyle/>
        <a:p>
          <a:endParaRPr lang="ru-RU"/>
        </a:p>
      </dgm:t>
    </dgm:pt>
    <dgm:pt modelId="{C2859025-6E99-48CB-A3BA-489F8C46E3EA}" type="sibTrans" cxnId="{E8DF6CFF-DE94-4B8A-99B1-0360D6452A03}">
      <dgm:prSet/>
      <dgm:spPr/>
      <dgm:t>
        <a:bodyPr/>
        <a:lstStyle/>
        <a:p>
          <a:endParaRPr lang="ru-RU"/>
        </a:p>
      </dgm:t>
    </dgm:pt>
    <dgm:pt modelId="{AEEBE236-E41F-46BB-BDED-C81D039D98E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</a:rPr>
            <a:t>В играх с предметами </a:t>
          </a:r>
          <a:r>
            <a:rPr lang="ru-RU" sz="1600" b="1" i="0" dirty="0" smtClean="0">
              <a:solidFill>
                <a:schemeClr val="accent1">
                  <a:lumMod val="50000"/>
                </a:schemeClr>
              </a:solidFill>
            </a:rPr>
            <a:t>используются игрушки и реальные предметы. Играя с ними, дети учатся сравнивать, устанавливать сходство и различие предметов. Ценность этих игр в том, что с их помощью дети знакомятся со свойствами предметов и их признаками: цветом, величиной, формой, качеством. В играх решаются задачи на сравнение, классификацию, установление последовательности в решении задач. </a:t>
          </a:r>
          <a:endParaRPr lang="ru-RU" sz="16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EF23C5DD-3D46-475C-8CD6-77D606D25806}" type="parTrans" cxnId="{CE52F572-AAC6-41EC-A037-FBDC1A6491AA}">
      <dgm:prSet/>
      <dgm:spPr/>
      <dgm:t>
        <a:bodyPr/>
        <a:lstStyle/>
        <a:p>
          <a:endParaRPr lang="ru-RU"/>
        </a:p>
      </dgm:t>
    </dgm:pt>
    <dgm:pt modelId="{D1F9D7B3-6021-4167-9089-F0E19334B98A}" type="sibTrans" cxnId="{CE52F572-AAC6-41EC-A037-FBDC1A6491AA}">
      <dgm:prSet/>
      <dgm:spPr/>
      <dgm:t>
        <a:bodyPr/>
        <a:lstStyle/>
        <a:p>
          <a:endParaRPr lang="ru-RU"/>
        </a:p>
      </dgm:t>
    </dgm:pt>
    <dgm:pt modelId="{1C5FD1F2-282B-49D4-8FDB-44CE85F6136D}" type="pres">
      <dgm:prSet presAssocID="{038A504E-DB3C-4273-A00B-DE1122F30A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29A529-C0C7-4278-A1DD-D6F95AE94C78}" type="pres">
      <dgm:prSet presAssocID="{AEEBE236-E41F-46BB-BDED-C81D039D98E3}" presName="parentLin" presStyleCnt="0"/>
      <dgm:spPr/>
    </dgm:pt>
    <dgm:pt modelId="{0D54096E-78E6-4D85-9635-2953F5165CB7}" type="pres">
      <dgm:prSet presAssocID="{AEEBE236-E41F-46BB-BDED-C81D039D98E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CB3E3DA-9E26-483C-93EF-BB43CA8A5418}" type="pres">
      <dgm:prSet presAssocID="{AEEBE236-E41F-46BB-BDED-C81D039D98E3}" presName="parentText" presStyleLbl="node1" presStyleIdx="0" presStyleCnt="3" custScaleX="131616" custScaleY="1935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0AE1E-255D-4BED-879E-0F0924A22B62}" type="pres">
      <dgm:prSet presAssocID="{AEEBE236-E41F-46BB-BDED-C81D039D98E3}" presName="negativeSpace" presStyleCnt="0"/>
      <dgm:spPr/>
    </dgm:pt>
    <dgm:pt modelId="{711EBA04-20AF-49F0-B969-45FF738CCB7F}" type="pres">
      <dgm:prSet presAssocID="{AEEBE236-E41F-46BB-BDED-C81D039D98E3}" presName="childText" presStyleLbl="conFgAcc1" presStyleIdx="0" presStyleCnt="3">
        <dgm:presLayoutVars>
          <dgm:bulletEnabled val="1"/>
        </dgm:presLayoutVars>
      </dgm:prSet>
      <dgm:spPr/>
    </dgm:pt>
    <dgm:pt modelId="{CE4D4FA1-F85F-40C5-9D41-96E4BE1BA8DA}" type="pres">
      <dgm:prSet presAssocID="{D1F9D7B3-6021-4167-9089-F0E19334B98A}" presName="spaceBetweenRectangles" presStyleCnt="0"/>
      <dgm:spPr/>
    </dgm:pt>
    <dgm:pt modelId="{D0B5222A-46D0-41D0-9045-8931A482D0DD}" type="pres">
      <dgm:prSet presAssocID="{B2562AEF-6F1A-49CE-A6CB-E5D3898DDAB4}" presName="parentLin" presStyleCnt="0"/>
      <dgm:spPr/>
    </dgm:pt>
    <dgm:pt modelId="{8C78EA8E-1AFC-4653-9667-C408C8FC11B4}" type="pres">
      <dgm:prSet presAssocID="{B2562AEF-6F1A-49CE-A6CB-E5D3898DDAB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CC51F1E-2774-469D-AADE-F883297013E6}" type="pres">
      <dgm:prSet presAssocID="{B2562AEF-6F1A-49CE-A6CB-E5D3898DDAB4}" presName="parentText" presStyleLbl="node1" presStyleIdx="1" presStyleCnt="3" custScaleX="133092" custScaleY="117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97FD8-3903-4089-A342-7721AB74EC01}" type="pres">
      <dgm:prSet presAssocID="{B2562AEF-6F1A-49CE-A6CB-E5D3898DDAB4}" presName="negativeSpace" presStyleCnt="0"/>
      <dgm:spPr/>
    </dgm:pt>
    <dgm:pt modelId="{93DE3B0A-4BDC-4551-8604-C02103A840A2}" type="pres">
      <dgm:prSet presAssocID="{B2562AEF-6F1A-49CE-A6CB-E5D3898DDAB4}" presName="childText" presStyleLbl="conFgAcc1" presStyleIdx="1" presStyleCnt="3">
        <dgm:presLayoutVars>
          <dgm:bulletEnabled val="1"/>
        </dgm:presLayoutVars>
      </dgm:prSet>
      <dgm:spPr/>
    </dgm:pt>
    <dgm:pt modelId="{733E3606-5D80-42D2-9CFB-CC01AF072DD9}" type="pres">
      <dgm:prSet presAssocID="{B9377C80-B990-49F0-9D8B-F3D558ABF49E}" presName="spaceBetweenRectangles" presStyleCnt="0"/>
      <dgm:spPr/>
    </dgm:pt>
    <dgm:pt modelId="{5F7FDB73-2A81-4EDD-A5FC-B413406D8975}" type="pres">
      <dgm:prSet presAssocID="{2253D855-844D-4D8C-BFDB-AAB7BBA55899}" presName="parentLin" presStyleCnt="0"/>
      <dgm:spPr/>
    </dgm:pt>
    <dgm:pt modelId="{4BB9E3FF-04B9-4532-ADBF-EF4CFF8FC534}" type="pres">
      <dgm:prSet presAssocID="{2253D855-844D-4D8C-BFDB-AAB7BBA558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1DCAE1B-0657-4DD7-A626-B95FDB612B0E}" type="pres">
      <dgm:prSet presAssocID="{2253D855-844D-4D8C-BFDB-AAB7BBA55899}" presName="parentText" presStyleLbl="node1" presStyleIdx="2" presStyleCnt="3" custScaleX="142857" custScaleY="237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E092-8EE4-4400-9ACB-5CD0FAEF5FF9}" type="pres">
      <dgm:prSet presAssocID="{2253D855-844D-4D8C-BFDB-AAB7BBA55899}" presName="negativeSpace" presStyleCnt="0"/>
      <dgm:spPr/>
    </dgm:pt>
    <dgm:pt modelId="{627D8B46-0FBB-4452-AF68-2D7FBFACA1E1}" type="pres">
      <dgm:prSet presAssocID="{2253D855-844D-4D8C-BFDB-AAB7BBA5589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DCF33-5706-4264-872D-322BC764780F}" type="presOf" srcId="{B2562AEF-6F1A-49CE-A6CB-E5D3898DDAB4}" destId="{8C78EA8E-1AFC-4653-9667-C408C8FC11B4}" srcOrd="0" destOrd="0" presId="urn:microsoft.com/office/officeart/2005/8/layout/list1"/>
    <dgm:cxn modelId="{1D839BC5-BA3A-45F7-9220-FC75FF65B6D0}" type="presOf" srcId="{AEEBE236-E41F-46BB-BDED-C81D039D98E3}" destId="{4CB3E3DA-9E26-483C-93EF-BB43CA8A5418}" srcOrd="1" destOrd="0" presId="urn:microsoft.com/office/officeart/2005/8/layout/list1"/>
    <dgm:cxn modelId="{FCC0F7F7-916D-42DA-9BE9-03F58004B3DD}" type="presOf" srcId="{AEEBE236-E41F-46BB-BDED-C81D039D98E3}" destId="{0D54096E-78E6-4D85-9635-2953F5165CB7}" srcOrd="0" destOrd="0" presId="urn:microsoft.com/office/officeart/2005/8/layout/list1"/>
    <dgm:cxn modelId="{E8DF6CFF-DE94-4B8A-99B1-0360D6452A03}" srcId="{038A504E-DB3C-4273-A00B-DE1122F30A8A}" destId="{2253D855-844D-4D8C-BFDB-AAB7BBA55899}" srcOrd="2" destOrd="0" parTransId="{91CB27C8-D37A-4D17-BA7B-44939545ACCC}" sibTransId="{C2859025-6E99-48CB-A3BA-489F8C46E3EA}"/>
    <dgm:cxn modelId="{CE52F572-AAC6-41EC-A037-FBDC1A6491AA}" srcId="{038A504E-DB3C-4273-A00B-DE1122F30A8A}" destId="{AEEBE236-E41F-46BB-BDED-C81D039D98E3}" srcOrd="0" destOrd="0" parTransId="{EF23C5DD-3D46-475C-8CD6-77D606D25806}" sibTransId="{D1F9D7B3-6021-4167-9089-F0E19334B98A}"/>
    <dgm:cxn modelId="{CC033CAE-7974-4032-92EF-695C35F88B94}" type="presOf" srcId="{2253D855-844D-4D8C-BFDB-AAB7BBA55899}" destId="{91DCAE1B-0657-4DD7-A626-B95FDB612B0E}" srcOrd="1" destOrd="0" presId="urn:microsoft.com/office/officeart/2005/8/layout/list1"/>
    <dgm:cxn modelId="{E9884EDC-79D2-4387-A9F9-8616C19BF9E9}" srcId="{038A504E-DB3C-4273-A00B-DE1122F30A8A}" destId="{B2562AEF-6F1A-49CE-A6CB-E5D3898DDAB4}" srcOrd="1" destOrd="0" parTransId="{DAF75C3A-7794-4252-BBAB-14396125738F}" sibTransId="{B9377C80-B990-49F0-9D8B-F3D558ABF49E}"/>
    <dgm:cxn modelId="{59798C70-3B99-4EBD-977F-660AC8473983}" type="presOf" srcId="{2253D855-844D-4D8C-BFDB-AAB7BBA55899}" destId="{4BB9E3FF-04B9-4532-ADBF-EF4CFF8FC534}" srcOrd="0" destOrd="0" presId="urn:microsoft.com/office/officeart/2005/8/layout/list1"/>
    <dgm:cxn modelId="{A01F98CE-0EC6-411D-BB22-D14963B8F660}" type="presOf" srcId="{038A504E-DB3C-4273-A00B-DE1122F30A8A}" destId="{1C5FD1F2-282B-49D4-8FDB-44CE85F6136D}" srcOrd="0" destOrd="0" presId="urn:microsoft.com/office/officeart/2005/8/layout/list1"/>
    <dgm:cxn modelId="{CCE8BB00-4EA2-4DB8-A62E-C2BBAC552C3D}" type="presOf" srcId="{B2562AEF-6F1A-49CE-A6CB-E5D3898DDAB4}" destId="{1CC51F1E-2774-469D-AADE-F883297013E6}" srcOrd="1" destOrd="0" presId="urn:microsoft.com/office/officeart/2005/8/layout/list1"/>
    <dgm:cxn modelId="{1E895FBE-C260-4672-9E38-4D2FB2208A97}" type="presParOf" srcId="{1C5FD1F2-282B-49D4-8FDB-44CE85F6136D}" destId="{8429A529-C0C7-4278-A1DD-D6F95AE94C78}" srcOrd="0" destOrd="0" presId="urn:microsoft.com/office/officeart/2005/8/layout/list1"/>
    <dgm:cxn modelId="{B143D9E9-51BC-4038-86FB-92CB6D885AD9}" type="presParOf" srcId="{8429A529-C0C7-4278-A1DD-D6F95AE94C78}" destId="{0D54096E-78E6-4D85-9635-2953F5165CB7}" srcOrd="0" destOrd="0" presId="urn:microsoft.com/office/officeart/2005/8/layout/list1"/>
    <dgm:cxn modelId="{90D2B56A-3B14-437D-A417-ADC679128AF7}" type="presParOf" srcId="{8429A529-C0C7-4278-A1DD-D6F95AE94C78}" destId="{4CB3E3DA-9E26-483C-93EF-BB43CA8A5418}" srcOrd="1" destOrd="0" presId="urn:microsoft.com/office/officeart/2005/8/layout/list1"/>
    <dgm:cxn modelId="{233800EB-FE0F-42AB-92E3-49D57708D897}" type="presParOf" srcId="{1C5FD1F2-282B-49D4-8FDB-44CE85F6136D}" destId="{8D90AE1E-255D-4BED-879E-0F0924A22B62}" srcOrd="1" destOrd="0" presId="urn:microsoft.com/office/officeart/2005/8/layout/list1"/>
    <dgm:cxn modelId="{F037C942-AD1D-4618-B676-C0CE1E03C4F2}" type="presParOf" srcId="{1C5FD1F2-282B-49D4-8FDB-44CE85F6136D}" destId="{711EBA04-20AF-49F0-B969-45FF738CCB7F}" srcOrd="2" destOrd="0" presId="urn:microsoft.com/office/officeart/2005/8/layout/list1"/>
    <dgm:cxn modelId="{8E9FA457-7546-4F51-ADB0-5A3907B602A2}" type="presParOf" srcId="{1C5FD1F2-282B-49D4-8FDB-44CE85F6136D}" destId="{CE4D4FA1-F85F-40C5-9D41-96E4BE1BA8DA}" srcOrd="3" destOrd="0" presId="urn:microsoft.com/office/officeart/2005/8/layout/list1"/>
    <dgm:cxn modelId="{63864363-7892-4859-9961-B0F91B897F9F}" type="presParOf" srcId="{1C5FD1F2-282B-49D4-8FDB-44CE85F6136D}" destId="{D0B5222A-46D0-41D0-9045-8931A482D0DD}" srcOrd="4" destOrd="0" presId="urn:microsoft.com/office/officeart/2005/8/layout/list1"/>
    <dgm:cxn modelId="{B4E004A6-2C3B-454B-97EB-38D926FF990A}" type="presParOf" srcId="{D0B5222A-46D0-41D0-9045-8931A482D0DD}" destId="{8C78EA8E-1AFC-4653-9667-C408C8FC11B4}" srcOrd="0" destOrd="0" presId="urn:microsoft.com/office/officeart/2005/8/layout/list1"/>
    <dgm:cxn modelId="{155979DF-59EF-4ADE-BDF6-5172C80CE98F}" type="presParOf" srcId="{D0B5222A-46D0-41D0-9045-8931A482D0DD}" destId="{1CC51F1E-2774-469D-AADE-F883297013E6}" srcOrd="1" destOrd="0" presId="urn:microsoft.com/office/officeart/2005/8/layout/list1"/>
    <dgm:cxn modelId="{4F5FE630-94D6-4CA5-972E-6CAFDC233824}" type="presParOf" srcId="{1C5FD1F2-282B-49D4-8FDB-44CE85F6136D}" destId="{A5897FD8-3903-4089-A342-7721AB74EC01}" srcOrd="5" destOrd="0" presId="urn:microsoft.com/office/officeart/2005/8/layout/list1"/>
    <dgm:cxn modelId="{006968E5-A677-400B-AFA6-A2FD18F7977C}" type="presParOf" srcId="{1C5FD1F2-282B-49D4-8FDB-44CE85F6136D}" destId="{93DE3B0A-4BDC-4551-8604-C02103A840A2}" srcOrd="6" destOrd="0" presId="urn:microsoft.com/office/officeart/2005/8/layout/list1"/>
    <dgm:cxn modelId="{0A3F6CED-31EE-4B3E-9CB9-A2B7B77827B9}" type="presParOf" srcId="{1C5FD1F2-282B-49D4-8FDB-44CE85F6136D}" destId="{733E3606-5D80-42D2-9CFB-CC01AF072DD9}" srcOrd="7" destOrd="0" presId="urn:microsoft.com/office/officeart/2005/8/layout/list1"/>
    <dgm:cxn modelId="{E02AA1B5-109B-4262-A72E-C05FD9B3BB8E}" type="presParOf" srcId="{1C5FD1F2-282B-49D4-8FDB-44CE85F6136D}" destId="{5F7FDB73-2A81-4EDD-A5FC-B413406D8975}" srcOrd="8" destOrd="0" presId="urn:microsoft.com/office/officeart/2005/8/layout/list1"/>
    <dgm:cxn modelId="{6DBA51B6-6252-42D2-83B3-D2A3A0D54427}" type="presParOf" srcId="{5F7FDB73-2A81-4EDD-A5FC-B413406D8975}" destId="{4BB9E3FF-04B9-4532-ADBF-EF4CFF8FC534}" srcOrd="0" destOrd="0" presId="urn:microsoft.com/office/officeart/2005/8/layout/list1"/>
    <dgm:cxn modelId="{991604DD-CB26-4F09-ABE6-99DCBBCB16D7}" type="presParOf" srcId="{5F7FDB73-2A81-4EDD-A5FC-B413406D8975}" destId="{91DCAE1B-0657-4DD7-A626-B95FDB612B0E}" srcOrd="1" destOrd="0" presId="urn:microsoft.com/office/officeart/2005/8/layout/list1"/>
    <dgm:cxn modelId="{32042B45-4E35-4F71-A203-D9A20EB1D331}" type="presParOf" srcId="{1C5FD1F2-282B-49D4-8FDB-44CE85F6136D}" destId="{BC2BE092-8EE4-4400-9ACB-5CD0FAEF5FF9}" srcOrd="9" destOrd="0" presId="urn:microsoft.com/office/officeart/2005/8/layout/list1"/>
    <dgm:cxn modelId="{C701A63E-DCF8-49D3-B6C7-7F964CBCE987}" type="presParOf" srcId="{1C5FD1F2-282B-49D4-8FDB-44CE85F6136D}" destId="{627D8B46-0FBB-4452-AF68-2D7FBFACA1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33615-FCED-4744-AB7C-900E900FA021}">
      <dsp:nvSpPr>
        <dsp:cNvPr id="0" name=""/>
        <dsp:cNvSpPr/>
      </dsp:nvSpPr>
      <dsp:spPr>
        <a:xfrm>
          <a:off x="3071841" y="1285890"/>
          <a:ext cx="2423247" cy="2457479"/>
        </a:xfrm>
        <a:prstGeom prst="ellipse">
          <a:avLst/>
        </a:prstGeom>
        <a:solidFill>
          <a:schemeClr val="bg2">
            <a:alpha val="5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i="1" kern="1200" dirty="0" smtClean="0"/>
            <a:t>игра для детей </a:t>
          </a:r>
          <a:endParaRPr lang="ru-RU" sz="3900" b="1" i="1" kern="1200" dirty="0"/>
        </a:p>
      </dsp:txBody>
      <dsp:txXfrm>
        <a:off x="3426717" y="1645779"/>
        <a:ext cx="1713495" cy="1737701"/>
      </dsp:txXfrm>
    </dsp:sp>
    <dsp:sp modelId="{15F98EB3-3743-4961-AEE7-842F7295F5CC}">
      <dsp:nvSpPr>
        <dsp:cNvPr id="0" name=""/>
        <dsp:cNvSpPr/>
      </dsp:nvSpPr>
      <dsp:spPr>
        <a:xfrm>
          <a:off x="3248826" y="-122392"/>
          <a:ext cx="2008595" cy="17357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+mj-lt"/>
            </a:rPr>
            <a:t>Способ познания окружающего мира</a:t>
          </a:r>
          <a:endParaRPr lang="ru-RU" sz="1600" b="1" i="1" kern="1200" dirty="0">
            <a:latin typeface="+mj-lt"/>
          </a:endParaRPr>
        </a:p>
      </dsp:txBody>
      <dsp:txXfrm>
        <a:off x="3542978" y="131803"/>
        <a:ext cx="1420291" cy="1227361"/>
      </dsp:txXfrm>
    </dsp:sp>
    <dsp:sp modelId="{83B54E35-4723-43AC-B2BD-09F23C32BCD7}">
      <dsp:nvSpPr>
        <dsp:cNvPr id="0" name=""/>
        <dsp:cNvSpPr/>
      </dsp:nvSpPr>
      <dsp:spPr>
        <a:xfrm>
          <a:off x="5180365" y="1704523"/>
          <a:ext cx="1706673" cy="16430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Учеба</a:t>
          </a:r>
          <a:endParaRPr lang="ru-RU" sz="1800" b="1" i="1" kern="1200" dirty="0"/>
        </a:p>
      </dsp:txBody>
      <dsp:txXfrm>
        <a:off x="5430301" y="1945146"/>
        <a:ext cx="1206801" cy="1161830"/>
      </dsp:txXfrm>
    </dsp:sp>
    <dsp:sp modelId="{AAB88CC7-60F9-4128-8C56-3B798F418BE2}">
      <dsp:nvSpPr>
        <dsp:cNvPr id="0" name=""/>
        <dsp:cNvSpPr/>
      </dsp:nvSpPr>
      <dsp:spPr>
        <a:xfrm>
          <a:off x="3391700" y="3561665"/>
          <a:ext cx="1722846" cy="14899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+mj-lt"/>
            </a:rPr>
            <a:t>Труд</a:t>
          </a:r>
          <a:endParaRPr lang="ru-RU" sz="1800" b="1" i="1" kern="1200" dirty="0">
            <a:latin typeface="+mj-lt"/>
          </a:endParaRPr>
        </a:p>
      </dsp:txBody>
      <dsp:txXfrm>
        <a:off x="3644005" y="3779863"/>
        <a:ext cx="1218236" cy="1053553"/>
      </dsp:txXfrm>
    </dsp:sp>
    <dsp:sp modelId="{EC3CFE24-6296-41BA-92C3-30EF0245CC12}">
      <dsp:nvSpPr>
        <dsp:cNvPr id="0" name=""/>
        <dsp:cNvSpPr/>
      </dsp:nvSpPr>
      <dsp:spPr>
        <a:xfrm>
          <a:off x="1542644" y="1704523"/>
          <a:ext cx="1859801" cy="16430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+mj-lt"/>
            </a:rPr>
            <a:t>Серьезная форма воспитания</a:t>
          </a:r>
          <a:endParaRPr lang="ru-RU" sz="1800" b="1" i="1" kern="1200" dirty="0">
            <a:latin typeface="+mj-lt"/>
          </a:endParaRPr>
        </a:p>
      </dsp:txBody>
      <dsp:txXfrm>
        <a:off x="1815006" y="1945146"/>
        <a:ext cx="1315077" cy="1161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3176C-E4A1-450E-BE83-45E9CAA786D7}">
      <dsp:nvSpPr>
        <dsp:cNvPr id="0" name=""/>
        <dsp:cNvSpPr/>
      </dsp:nvSpPr>
      <dsp:spPr>
        <a:xfrm>
          <a:off x="2663570" y="1268701"/>
          <a:ext cx="3328551" cy="332855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rgbClr val="0070C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Функции дидактической игры – это:</a:t>
          </a:r>
          <a:endParaRPr lang="ru-RU" sz="2300" kern="1200" dirty="0"/>
        </a:p>
      </dsp:txBody>
      <dsp:txXfrm>
        <a:off x="3151025" y="1756156"/>
        <a:ext cx="2353641" cy="2353641"/>
      </dsp:txXfrm>
    </dsp:sp>
    <dsp:sp modelId="{9072AE23-CE39-4455-B11A-C4E021AB4753}">
      <dsp:nvSpPr>
        <dsp:cNvPr id="0" name=""/>
        <dsp:cNvSpPr/>
      </dsp:nvSpPr>
      <dsp:spPr>
        <a:xfrm>
          <a:off x="3397441" y="-90737"/>
          <a:ext cx="1860809" cy="171212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chemeClr val="accent1">
              <a:lumMod val="7500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Игровой метод обучения</a:t>
          </a:r>
          <a:endParaRPr lang="ru-RU" sz="1600" b="1" i="1" kern="1200" dirty="0"/>
        </a:p>
      </dsp:txBody>
      <dsp:txXfrm>
        <a:off x="3669950" y="159998"/>
        <a:ext cx="1315791" cy="1210653"/>
      </dsp:txXfrm>
    </dsp:sp>
    <dsp:sp modelId="{B622B055-0D82-4C9B-AAB8-9CFC067179B1}">
      <dsp:nvSpPr>
        <dsp:cNvPr id="0" name=""/>
        <dsp:cNvSpPr/>
      </dsp:nvSpPr>
      <dsp:spPr>
        <a:xfrm>
          <a:off x="5677418" y="2054821"/>
          <a:ext cx="1781540" cy="181064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chemeClr val="accent1">
              <a:lumMod val="7500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Форма обучения детей</a:t>
          </a:r>
          <a:endParaRPr lang="ru-RU" sz="1600" b="1" i="1" kern="1200" dirty="0"/>
        </a:p>
      </dsp:txBody>
      <dsp:txXfrm>
        <a:off x="5938318" y="2319984"/>
        <a:ext cx="1259740" cy="1280322"/>
      </dsp:txXfrm>
    </dsp:sp>
    <dsp:sp modelId="{60BFC8EE-20DC-402C-86F1-6A828D5E5F90}">
      <dsp:nvSpPr>
        <dsp:cNvPr id="0" name=""/>
        <dsp:cNvSpPr/>
      </dsp:nvSpPr>
      <dsp:spPr>
        <a:xfrm>
          <a:off x="2825937" y="4109752"/>
          <a:ext cx="3003817" cy="198175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chemeClr val="accent1">
              <a:lumMod val="7500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Самостоятельная игровая деятельность</a:t>
          </a:r>
          <a:endParaRPr lang="ru-RU" sz="1600" b="1" i="1" kern="1200" dirty="0"/>
        </a:p>
      </dsp:txBody>
      <dsp:txXfrm>
        <a:off x="3265836" y="4399973"/>
        <a:ext cx="2124019" cy="1401310"/>
      </dsp:txXfrm>
    </dsp:sp>
    <dsp:sp modelId="{A03637A5-7738-469D-A9E9-BF32950BAA19}">
      <dsp:nvSpPr>
        <dsp:cNvPr id="0" name=""/>
        <dsp:cNvSpPr/>
      </dsp:nvSpPr>
      <dsp:spPr>
        <a:xfrm>
          <a:off x="821534" y="1857388"/>
          <a:ext cx="2233557" cy="2151175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chemeClr val="accent1">
              <a:lumMod val="7500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Средство всестороннего воспитания личности</a:t>
          </a:r>
          <a:endParaRPr lang="ru-RU" sz="1600" b="1" i="1" kern="1200" dirty="0"/>
        </a:p>
      </dsp:txBody>
      <dsp:txXfrm>
        <a:off x="1148631" y="2172420"/>
        <a:ext cx="1579363" cy="1521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72F58-B7B2-4CF9-A13E-F87D4755EC97}">
      <dsp:nvSpPr>
        <dsp:cNvPr id="0" name=""/>
        <dsp:cNvSpPr/>
      </dsp:nvSpPr>
      <dsp:spPr>
        <a:xfrm>
          <a:off x="0" y="510620"/>
          <a:ext cx="814393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0B25A-4544-426B-A8E6-7824D8800B61}">
      <dsp:nvSpPr>
        <dsp:cNvPr id="0" name=""/>
        <dsp:cNvSpPr/>
      </dsp:nvSpPr>
      <dsp:spPr>
        <a:xfrm>
          <a:off x="387711" y="97340"/>
          <a:ext cx="7754224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Игровой метод обучения</a:t>
          </a:r>
          <a:r>
            <a:rPr lang="ru-RU" sz="1400" kern="1200" dirty="0" smtClean="0"/>
            <a:t> дидактическая игра используется при решении задач образовательных областей «Познание», «Труд», «Безопасность», «Коммуникация», «Чтение художественной литературы», «Музыка» в развитии сенсорной культуры воспитанников.</a:t>
          </a:r>
          <a:endParaRPr lang="ru-RU" sz="1400" kern="1200" dirty="0"/>
        </a:p>
      </dsp:txBody>
      <dsp:txXfrm>
        <a:off x="428060" y="137689"/>
        <a:ext cx="7673526" cy="745862"/>
      </dsp:txXfrm>
    </dsp:sp>
    <dsp:sp modelId="{B3306177-02C0-41E9-9773-843A411FC2B0}">
      <dsp:nvSpPr>
        <dsp:cNvPr id="0" name=""/>
        <dsp:cNvSpPr/>
      </dsp:nvSpPr>
      <dsp:spPr>
        <a:xfrm>
          <a:off x="0" y="1780700"/>
          <a:ext cx="814393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1B690-D770-410D-9E3F-421C03ED1D1D}">
      <dsp:nvSpPr>
        <dsp:cNvPr id="0" name=""/>
        <dsp:cNvSpPr/>
      </dsp:nvSpPr>
      <dsp:spPr>
        <a:xfrm>
          <a:off x="387711" y="1367420"/>
          <a:ext cx="7754224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Как форма обучения </a:t>
          </a:r>
          <a:r>
            <a:rPr lang="ru-RU" sz="1400" kern="1200" dirty="0" smtClean="0"/>
            <a:t>детей содержит два начала: непосредственно образовательная деятельность (познавательное) и игровое (занимательное). Воспитатель одновременно является и учителем, и участником игры. Он учит и играет, а дети играя, учатся.</a:t>
          </a:r>
          <a:endParaRPr lang="ru-RU" sz="1400" kern="1200" dirty="0"/>
        </a:p>
      </dsp:txBody>
      <dsp:txXfrm>
        <a:off x="428060" y="1407769"/>
        <a:ext cx="7673526" cy="745862"/>
      </dsp:txXfrm>
    </dsp:sp>
    <dsp:sp modelId="{B89A32B9-BC37-486E-B33F-237C787907C2}">
      <dsp:nvSpPr>
        <dsp:cNvPr id="0" name=""/>
        <dsp:cNvSpPr/>
      </dsp:nvSpPr>
      <dsp:spPr>
        <a:xfrm>
          <a:off x="0" y="3713457"/>
          <a:ext cx="814393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24398-7971-47DC-B419-2EB2D93D50A4}">
      <dsp:nvSpPr>
        <dsp:cNvPr id="0" name=""/>
        <dsp:cNvSpPr/>
      </dsp:nvSpPr>
      <dsp:spPr>
        <a:xfrm>
          <a:off x="387711" y="2637500"/>
          <a:ext cx="7754224" cy="14892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Самостоятельная игровая деятельность </a:t>
          </a:r>
          <a:r>
            <a:rPr lang="ru-RU" sz="1400" kern="1200" dirty="0" smtClean="0"/>
            <a:t>основана на осознанности процесса. Самостоятельная игровая деятельность осуществляется лишь в том случае, если дети проявляют интерес к игре, её правилам и действиям, если эти правила ими усвоены. Задача воспитателя заключается в том, чтобы ребята самостоятельно играли, чтобы они сами могли организовывать их, быть не только участниками и болельщиками, но и справедливыми судьями.</a:t>
          </a:r>
          <a:endParaRPr lang="ru-RU" sz="1400" kern="1200" dirty="0"/>
        </a:p>
      </dsp:txBody>
      <dsp:txXfrm>
        <a:off x="460410" y="2710199"/>
        <a:ext cx="7608826" cy="1343839"/>
      </dsp:txXfrm>
    </dsp:sp>
    <dsp:sp modelId="{88E2B769-CFF4-4A62-9B93-C113ADD50077}">
      <dsp:nvSpPr>
        <dsp:cNvPr id="0" name=""/>
        <dsp:cNvSpPr/>
      </dsp:nvSpPr>
      <dsp:spPr>
        <a:xfrm>
          <a:off x="0" y="4983537"/>
          <a:ext cx="814393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2E781-2BD6-44FD-960A-D39538FAB0A2}">
      <dsp:nvSpPr>
        <dsp:cNvPr id="0" name=""/>
        <dsp:cNvSpPr/>
      </dsp:nvSpPr>
      <dsp:spPr>
        <a:xfrm>
          <a:off x="407196" y="4570257"/>
          <a:ext cx="7637354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Средство всестороннего воспитания личности</a:t>
          </a:r>
          <a:r>
            <a:rPr lang="ru-RU" sz="1400" kern="1200" dirty="0" smtClean="0"/>
            <a:t>. Умственное, физическое и эстетическое воспитание.</a:t>
          </a:r>
          <a:endParaRPr lang="ru-RU" sz="1400" kern="1200" dirty="0"/>
        </a:p>
      </dsp:txBody>
      <dsp:txXfrm>
        <a:off x="447545" y="4610606"/>
        <a:ext cx="7556656" cy="7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97483-D4AB-4ACB-94F8-50E89B89D33D}">
      <dsp:nvSpPr>
        <dsp:cNvPr id="0" name=""/>
        <dsp:cNvSpPr/>
      </dsp:nvSpPr>
      <dsp:spPr>
        <a:xfrm>
          <a:off x="3071834" y="1951427"/>
          <a:ext cx="2560814" cy="2361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Каждая дидактическая игра включает в себя несколько элементов</a:t>
          </a:r>
          <a:endParaRPr lang="ru-RU" sz="1800" b="1" i="1" kern="1200" dirty="0"/>
        </a:p>
      </dsp:txBody>
      <dsp:txXfrm>
        <a:off x="3446857" y="2297223"/>
        <a:ext cx="1810768" cy="1669652"/>
      </dsp:txXfrm>
    </dsp:sp>
    <dsp:sp modelId="{E0EEE499-57E5-434E-8EFE-C3E759AA6C9D}">
      <dsp:nvSpPr>
        <dsp:cNvPr id="0" name=""/>
        <dsp:cNvSpPr/>
      </dsp:nvSpPr>
      <dsp:spPr>
        <a:xfrm rot="16200000">
          <a:off x="4235524" y="1816680"/>
          <a:ext cx="233433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233433" y="18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46405" y="1828874"/>
        <a:ext cx="11671" cy="11671"/>
      </dsp:txXfrm>
    </dsp:sp>
    <dsp:sp modelId="{8290AB1E-8963-44D4-A9A8-63FAAF6B8CFC}">
      <dsp:nvSpPr>
        <dsp:cNvPr id="0" name=""/>
        <dsp:cNvSpPr/>
      </dsp:nvSpPr>
      <dsp:spPr>
        <a:xfrm>
          <a:off x="3132320" y="35459"/>
          <a:ext cx="2439843" cy="16825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дидактическую задачу</a:t>
          </a:r>
          <a:endParaRPr lang="ru-RU" sz="1600" b="1" i="1" kern="1200" dirty="0"/>
        </a:p>
      </dsp:txBody>
      <dsp:txXfrm>
        <a:off x="3489627" y="281860"/>
        <a:ext cx="1725229" cy="1189731"/>
      </dsp:txXfrm>
    </dsp:sp>
    <dsp:sp modelId="{C06137AC-A294-4BB8-B48F-E8F6B741B23A}">
      <dsp:nvSpPr>
        <dsp:cNvPr id="0" name=""/>
        <dsp:cNvSpPr/>
      </dsp:nvSpPr>
      <dsp:spPr>
        <a:xfrm rot="20520000">
          <a:off x="5556935" y="2703138"/>
          <a:ext cx="119739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119739" y="18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13811" y="2718174"/>
        <a:ext cx="5986" cy="5986"/>
      </dsp:txXfrm>
    </dsp:sp>
    <dsp:sp modelId="{457A913F-3964-46E4-89E6-7050E1B268E4}">
      <dsp:nvSpPr>
        <dsp:cNvPr id="0" name=""/>
        <dsp:cNvSpPr/>
      </dsp:nvSpPr>
      <dsp:spPr>
        <a:xfrm>
          <a:off x="5631368" y="1569303"/>
          <a:ext cx="1731625" cy="17316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игровую задачу</a:t>
          </a:r>
          <a:endParaRPr lang="ru-RU" sz="1600" b="1" i="1" kern="1200" dirty="0"/>
        </a:p>
      </dsp:txBody>
      <dsp:txXfrm>
        <a:off x="5884959" y="1822894"/>
        <a:ext cx="1224443" cy="1224443"/>
      </dsp:txXfrm>
    </dsp:sp>
    <dsp:sp modelId="{C54372F3-FA6D-423F-887A-D5227CFCA6E4}">
      <dsp:nvSpPr>
        <dsp:cNvPr id="0" name=""/>
        <dsp:cNvSpPr/>
      </dsp:nvSpPr>
      <dsp:spPr>
        <a:xfrm rot="3240000">
          <a:off x="5028377" y="4166519"/>
          <a:ext cx="177099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177099" y="18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12499" y="4180121"/>
        <a:ext cx="8854" cy="8854"/>
      </dsp:txXfrm>
    </dsp:sp>
    <dsp:sp modelId="{D79A0422-9F04-4A8B-B994-27D73F7C94D2}">
      <dsp:nvSpPr>
        <dsp:cNvPr id="0" name=""/>
        <dsp:cNvSpPr/>
      </dsp:nvSpPr>
      <dsp:spPr>
        <a:xfrm>
          <a:off x="4812074" y="4090831"/>
          <a:ext cx="1731625" cy="17316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правила игры</a:t>
          </a:r>
          <a:endParaRPr lang="ru-RU" sz="1800" b="1" i="1" kern="1200" dirty="0"/>
        </a:p>
      </dsp:txBody>
      <dsp:txXfrm>
        <a:off x="5065665" y="4344422"/>
        <a:ext cx="1224443" cy="1224443"/>
      </dsp:txXfrm>
    </dsp:sp>
    <dsp:sp modelId="{69D9647F-3285-4F32-BDF1-8B6E91E649F5}">
      <dsp:nvSpPr>
        <dsp:cNvPr id="0" name=""/>
        <dsp:cNvSpPr/>
      </dsp:nvSpPr>
      <dsp:spPr>
        <a:xfrm rot="7560000">
          <a:off x="3499006" y="4166519"/>
          <a:ext cx="177099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177099" y="18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83128" y="4180121"/>
        <a:ext cx="8854" cy="8854"/>
      </dsp:txXfrm>
    </dsp:sp>
    <dsp:sp modelId="{FA391776-65BA-4FCA-A2D0-DCC79F8486C6}">
      <dsp:nvSpPr>
        <dsp:cNvPr id="0" name=""/>
        <dsp:cNvSpPr/>
      </dsp:nvSpPr>
      <dsp:spPr>
        <a:xfrm>
          <a:off x="2160783" y="4090831"/>
          <a:ext cx="1731625" cy="17316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игровые действия</a:t>
          </a:r>
          <a:endParaRPr lang="ru-RU" sz="1600" b="1" i="1" kern="1200" dirty="0"/>
        </a:p>
      </dsp:txBody>
      <dsp:txXfrm>
        <a:off x="2414374" y="4344422"/>
        <a:ext cx="1224443" cy="1224443"/>
      </dsp:txXfrm>
    </dsp:sp>
    <dsp:sp modelId="{3DEAF1C0-3208-4C66-BCD6-BE44D95F499C}">
      <dsp:nvSpPr>
        <dsp:cNvPr id="0" name=""/>
        <dsp:cNvSpPr/>
      </dsp:nvSpPr>
      <dsp:spPr>
        <a:xfrm rot="11880000">
          <a:off x="3080639" y="2711505"/>
          <a:ext cx="65583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65583" y="18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11791" y="2727895"/>
        <a:ext cx="3279" cy="3279"/>
      </dsp:txXfrm>
    </dsp:sp>
    <dsp:sp modelId="{7B33A852-7303-4FF8-AF03-1860874CCFD2}">
      <dsp:nvSpPr>
        <dsp:cNvPr id="0" name=""/>
        <dsp:cNvSpPr/>
      </dsp:nvSpPr>
      <dsp:spPr>
        <a:xfrm>
          <a:off x="1281003" y="1569303"/>
          <a:ext cx="1852596" cy="17316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результат (подведение итогов)</a:t>
          </a:r>
          <a:endParaRPr lang="ru-RU" sz="1600" b="1" i="1" kern="1200" dirty="0"/>
        </a:p>
      </dsp:txBody>
      <dsp:txXfrm>
        <a:off x="1552309" y="1822894"/>
        <a:ext cx="1309984" cy="1224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F0DD0-A39F-4B70-B365-290E2C3D322F}">
      <dsp:nvSpPr>
        <dsp:cNvPr id="0" name=""/>
        <dsp:cNvSpPr/>
      </dsp:nvSpPr>
      <dsp:spPr>
        <a:xfrm>
          <a:off x="0" y="0"/>
          <a:ext cx="8229600" cy="1597347"/>
        </a:xfrm>
        <a:prstGeom prst="rect">
          <a:avLst/>
        </a:prstGeom>
        <a:gradFill flip="none" rotWithShape="0">
          <a:gsLst>
            <a:gs pos="0">
              <a:schemeClr val="accent1">
                <a:shade val="80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002060"/>
              </a:solidFill>
            </a:rPr>
            <a:t>В теории и практике дошкольного воспитания существует следующая классификация видов дидактических игр:</a:t>
          </a:r>
          <a:endParaRPr lang="ru-RU" sz="3000" kern="1200" dirty="0">
            <a:solidFill>
              <a:srgbClr val="002060"/>
            </a:solidFill>
          </a:endParaRPr>
        </a:p>
      </dsp:txBody>
      <dsp:txXfrm>
        <a:off x="0" y="0"/>
        <a:ext cx="8229600" cy="1597347"/>
      </dsp:txXfrm>
    </dsp:sp>
    <dsp:sp modelId="{D012D0D1-F371-4348-945A-34B91172252B}">
      <dsp:nvSpPr>
        <dsp:cNvPr id="0" name=""/>
        <dsp:cNvSpPr/>
      </dsp:nvSpPr>
      <dsp:spPr>
        <a:xfrm>
          <a:off x="4018" y="1597347"/>
          <a:ext cx="2740521" cy="33544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Игры с предметами</a:t>
          </a:r>
          <a:endParaRPr lang="ru-RU" sz="3500" kern="1200" dirty="0"/>
        </a:p>
      </dsp:txBody>
      <dsp:txXfrm>
        <a:off x="4018" y="1597347"/>
        <a:ext cx="2740521" cy="3354429"/>
      </dsp:txXfrm>
    </dsp:sp>
    <dsp:sp modelId="{DA11ED4E-95A7-4831-A695-9848030ABF93}">
      <dsp:nvSpPr>
        <dsp:cNvPr id="0" name=""/>
        <dsp:cNvSpPr/>
      </dsp:nvSpPr>
      <dsp:spPr>
        <a:xfrm>
          <a:off x="2744539" y="1597347"/>
          <a:ext cx="2740521" cy="335442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Настольно-печатные игры</a:t>
          </a:r>
          <a:endParaRPr lang="ru-RU" sz="3500" kern="1200" dirty="0"/>
        </a:p>
      </dsp:txBody>
      <dsp:txXfrm>
        <a:off x="2744539" y="1597347"/>
        <a:ext cx="2740521" cy="3354429"/>
      </dsp:txXfrm>
    </dsp:sp>
    <dsp:sp modelId="{A568D003-52A9-4389-9B94-9D4AD33B3F41}">
      <dsp:nvSpPr>
        <dsp:cNvPr id="0" name=""/>
        <dsp:cNvSpPr/>
      </dsp:nvSpPr>
      <dsp:spPr>
        <a:xfrm>
          <a:off x="5485060" y="1597347"/>
          <a:ext cx="2740521" cy="335442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Словесные игры</a:t>
          </a:r>
          <a:endParaRPr lang="ru-RU" sz="3500" kern="1200" dirty="0"/>
        </a:p>
      </dsp:txBody>
      <dsp:txXfrm>
        <a:off x="5485060" y="1597347"/>
        <a:ext cx="2740521" cy="3354429"/>
      </dsp:txXfrm>
    </dsp:sp>
    <dsp:sp modelId="{B6E2F25D-E176-44E1-B813-A0ED498A2277}">
      <dsp:nvSpPr>
        <dsp:cNvPr id="0" name=""/>
        <dsp:cNvSpPr/>
      </dsp:nvSpPr>
      <dsp:spPr>
        <a:xfrm>
          <a:off x="0" y="4951777"/>
          <a:ext cx="8229600" cy="372714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EBA04-20AF-49F0-B969-45FF738CCB7F}">
      <dsp:nvSpPr>
        <dsp:cNvPr id="0" name=""/>
        <dsp:cNvSpPr/>
      </dsp:nvSpPr>
      <dsp:spPr>
        <a:xfrm>
          <a:off x="0" y="1316650"/>
          <a:ext cx="871543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3E3DA-9E26-483C-93EF-BB43CA8A5418}">
      <dsp:nvSpPr>
        <dsp:cNvPr id="0" name=""/>
        <dsp:cNvSpPr/>
      </dsp:nvSpPr>
      <dsp:spPr>
        <a:xfrm>
          <a:off x="435771" y="45326"/>
          <a:ext cx="8029635" cy="171412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</a:rPr>
            <a:t>В играх с предметами </a:t>
          </a:r>
          <a:r>
            <a:rPr lang="ru-RU" sz="1600" b="1" i="0" kern="1200" dirty="0" smtClean="0">
              <a:solidFill>
                <a:schemeClr val="accent1">
                  <a:lumMod val="50000"/>
                </a:schemeClr>
              </a:solidFill>
            </a:rPr>
            <a:t>используются игрушки и реальные предметы. Играя с ними, дети учатся сравнивать, устанавливать сходство и различие предметов. Ценность этих игр в том, что с их помощью дети знакомятся со свойствами предметов и их признаками: цветом, величиной, формой, качеством. В играх решаются задачи на сравнение, классификацию, установление последовательности в решении задач. </a:t>
          </a:r>
          <a:endParaRPr lang="ru-RU" sz="16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9448" y="129003"/>
        <a:ext cx="7862281" cy="1546769"/>
      </dsp:txXfrm>
    </dsp:sp>
    <dsp:sp modelId="{93DE3B0A-4BDC-4551-8604-C02103A840A2}">
      <dsp:nvSpPr>
        <dsp:cNvPr id="0" name=""/>
        <dsp:cNvSpPr/>
      </dsp:nvSpPr>
      <dsp:spPr>
        <a:xfrm>
          <a:off x="0" y="2831181"/>
          <a:ext cx="871543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51F1E-2774-469D-AADE-F883297013E6}">
      <dsp:nvSpPr>
        <dsp:cNvPr id="0" name=""/>
        <dsp:cNvSpPr/>
      </dsp:nvSpPr>
      <dsp:spPr>
        <a:xfrm>
          <a:off x="435771" y="2234650"/>
          <a:ext cx="8119683" cy="1039331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</a:rPr>
            <a:t>Настольно-печатные игры </a:t>
          </a:r>
          <a:r>
            <a:rPr lang="ru-RU" sz="1800" b="1" i="0" kern="1200" dirty="0" smtClean="0">
              <a:solidFill>
                <a:schemeClr val="accent1">
                  <a:lumMod val="50000"/>
                </a:schemeClr>
              </a:solidFill>
            </a:rPr>
            <a:t>- интересное занятие для детей. Они разнообразны по видам: парные картинки, лото, домино. Различны и развивающие задачи, которые решаются при их использовании.</a:t>
          </a:r>
          <a:endParaRPr lang="ru-RU" sz="18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86507" y="2285386"/>
        <a:ext cx="8018211" cy="937859"/>
      </dsp:txXfrm>
    </dsp:sp>
    <dsp:sp modelId="{627D8B46-0FBB-4452-AF68-2D7FBFACA1E1}">
      <dsp:nvSpPr>
        <dsp:cNvPr id="0" name=""/>
        <dsp:cNvSpPr/>
      </dsp:nvSpPr>
      <dsp:spPr>
        <a:xfrm>
          <a:off x="0" y="5413755"/>
          <a:ext cx="871543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CAE1B-0657-4DD7-A626-B95FDB612B0E}">
      <dsp:nvSpPr>
        <dsp:cNvPr id="0" name=""/>
        <dsp:cNvSpPr/>
      </dsp:nvSpPr>
      <dsp:spPr>
        <a:xfrm>
          <a:off x="414919" y="3749181"/>
          <a:ext cx="8298380" cy="210737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</a:rPr>
            <a:t>Словесные игры </a:t>
          </a:r>
          <a:r>
            <a:rPr lang="ru-RU" sz="1800" b="1" i="0" kern="1200" dirty="0" smtClean="0">
              <a:solidFill>
                <a:schemeClr val="accent1">
                  <a:lumMod val="50000"/>
                </a:schemeClr>
              </a:solidFill>
            </a:rPr>
            <a:t>построены на словах и действиях играющих. В таких играх дети учатся, опираясь на имеющиеся представления о предметах, углублять знания о них, так как в этих играх требуется использовать приобретенные ранее знания в новых связях, в новых обстоятельствах. Дети самостоятельно решают разнообразные мыслительные задачи; описывают предметы, выделяя характерные их признаки; отгадывают по описанию; находят признаки сходства и различия и др.</a:t>
          </a:r>
          <a:endParaRPr lang="ru-RU" sz="18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7792" y="3852054"/>
        <a:ext cx="8092634" cy="1901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464A-88FD-4C10-92AC-7381428C61B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0738-26C8-45AF-ADA7-555724649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464A-88FD-4C10-92AC-7381428C61B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0738-26C8-45AF-ADA7-555724649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464A-88FD-4C10-92AC-7381428C61B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0738-26C8-45AF-ADA7-555724649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464A-88FD-4C10-92AC-7381428C61B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0738-26C8-45AF-ADA7-555724649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464A-88FD-4C10-92AC-7381428C61B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0738-26C8-45AF-ADA7-555724649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464A-88FD-4C10-92AC-7381428C61B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0738-26C8-45AF-ADA7-555724649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464A-88FD-4C10-92AC-7381428C61B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0738-26C8-45AF-ADA7-555724649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464A-88FD-4C10-92AC-7381428C61B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0738-26C8-45AF-ADA7-555724649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464A-88FD-4C10-92AC-7381428C61B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0738-26C8-45AF-ADA7-555724649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464A-88FD-4C10-92AC-7381428C61B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0738-26C8-45AF-ADA7-555724649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464A-88FD-4C10-92AC-7381428C61B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100738-26C8-45AF-ADA7-555724649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11464A-88FD-4C10-92AC-7381428C61B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100738-26C8-45AF-ADA7-5557246494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10566" cy="2986094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Игра – как средство обучение детей раннего возраста в режиме дня.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429132"/>
            <a:ext cx="7854696" cy="2000264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Выполнила: </a:t>
            </a:r>
          </a:p>
          <a:p>
            <a:pPr algn="r"/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Тиверева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Ольга Анатольевна</a:t>
            </a:r>
          </a:p>
          <a:p>
            <a:pPr algn="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ГБДОУ № 18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6752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Для ребят дошкольного возраста игра имеет исключительное значение: 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1785926"/>
          <a:ext cx="842968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5939622"/>
          </a:xfrm>
          <a:solidFill>
            <a:schemeClr val="bg1"/>
          </a:solidFill>
          <a:ln w="38100">
            <a:solidFill>
              <a:schemeClr val="bg1"/>
            </a:solidFill>
            <a:prstDash val="lgDash"/>
          </a:ln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Потребность в игре и желание играть у дошкольников необходимо использовать и направлять в целях решения определенных образовательных задач. Руководя игрой, организуя жизнь детей в игре, воспитатель воздействует на все стороны развития личности ребенка: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-на чувства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-на сознание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-на волю 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-на поведение в целом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71472" y="642918"/>
            <a:ext cx="3286148" cy="2214578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игре ребенок приобретает новые знания, умения, навыки.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000496" y="1142984"/>
            <a:ext cx="4929222" cy="2714644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Игры, способствующие развитию восприятия, внимания, памяти, мышления, развитию творческих способностей,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направлены на умственное развитие дошкольника в целом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57158" y="4071918"/>
            <a:ext cx="7215238" cy="264323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 помощью дидактических игр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дети учатся сравнивать и группировать предметы как по внешним признакам, так и по их назначению, решать задачи; у них воспитывается сосредоточенность, внимание, настойчивость, развиваются познавательные способности.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5572164"/>
          </a:xfr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Дидактическая игра - </a:t>
            </a:r>
            <a:r>
              <a:rPr lang="ru-RU" sz="3200" i="1" dirty="0" smtClean="0"/>
              <a:t>одно из средств воспитания и обучения детей дошкольного возраста</a:t>
            </a:r>
            <a:r>
              <a:rPr lang="ru-RU" sz="3200" b="1" i="1" dirty="0" smtClean="0"/>
              <a:t>. Игра для дошкольников - </a:t>
            </a:r>
            <a:r>
              <a:rPr lang="ru-RU" sz="3200" i="1" dirty="0" smtClean="0"/>
              <a:t>способ познания окружающего. Играя, он изучает цвета, форму, свойства материала, пространственные отношения, числовые отношения, изучает растения, животных. В игре ребенок развивается физически, приучается преодолевать трудности. У него воспитываются сообразительность, находчивость, инициатива.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214422"/>
            <a:ext cx="7358114" cy="4572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+mj-lt"/>
              </a:rPr>
              <a:t>Дидактические игры — это разновидность игр с правилами, специально создаваемых педагогикой в целях обучения и воспитания детей. </a:t>
            </a:r>
          </a:p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Они направлены на решение конкретных задач обучения детей, но в то же время в них проявляется воспитательное и развивающее влияние игровой деятельности. </a:t>
            </a:r>
            <a:endParaRPr lang="ru-RU" sz="2800" b="1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857232"/>
          <a:ext cx="8429684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857232"/>
          <a:ext cx="814393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305800" cy="47251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latin typeface="+mn-lt"/>
              </a:rPr>
              <a:t>Планирование дидактических игр должно занимать значительное место в планировании всей воспитательно-образовательной работы с детьми. Являясь эффективным средством обучения, они могут быть составной частью занятия, а в группе раннего возраста - основной формой организации учебного процесса. Кроме того, в часы, отведённые для игр, дидактические игры планируются и организуются как в совместной, так и в самостоятельной деятельности детей, где они могут играть по своему желанию как всем коллективом, небольшими группами или же индивидуально. </a:t>
            </a:r>
            <a:endParaRPr lang="ru-RU" sz="2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396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400" b="1" i="1" dirty="0" smtClean="0">
                <a:latin typeface="+mn-lt"/>
              </a:rPr>
              <a:t>Необходимо предоставлять детям возможность играть в разное время дня: </a:t>
            </a:r>
            <a:br>
              <a:rPr lang="ru-RU" sz="3400" b="1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утром до завтрака, между завтраком и занятием, в перерывах между занятиями, на прогулке, во второй половине дня. Игры в утренние часы способствуют созданию у детей бодрого, радостного настроения на весь день. Каждый может заняться любимыми играми, по желанию объединиться с друзьями.</a:t>
            </a:r>
            <a:endParaRPr lang="ru-RU" sz="32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715436" cy="5572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/>
              <a:t>Применение дидактических игр в режиме дня: </a:t>
            </a:r>
            <a:br>
              <a:rPr lang="ru-RU" sz="4400" b="1" i="1" dirty="0" smtClean="0"/>
            </a:br>
            <a:r>
              <a:rPr lang="ru-RU" sz="3600" dirty="0" smtClean="0"/>
              <a:t>- повышает эффективность педагогического процесса;</a:t>
            </a:r>
            <a:br>
              <a:rPr lang="ru-RU" sz="3600" dirty="0" smtClean="0"/>
            </a:br>
            <a:r>
              <a:rPr lang="ru-RU" sz="3600" dirty="0" smtClean="0"/>
              <a:t>- способствуют развитию памяти, мышления у детей;</a:t>
            </a:r>
            <a:br>
              <a:rPr lang="ru-RU" sz="3600" dirty="0" smtClean="0"/>
            </a:br>
            <a:r>
              <a:rPr lang="ru-RU" sz="3600" dirty="0" smtClean="0"/>
              <a:t>  - оказывая огромное влияние на умственное развитие ребенка.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Обучая маленьких детей в процессе игры, необходимо стремиться к тому, чтобы радость от игр перешла в радость учения</a:t>
            </a:r>
            <a:r>
              <a:rPr lang="ru-RU" sz="4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endParaRPr lang="ru-RU" sz="4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477280" cy="5643602"/>
          </a:xfrm>
          <a:solidFill>
            <a:schemeClr val="bg1"/>
          </a:solidFill>
          <a:ln w="19050">
            <a:solidFill>
              <a:schemeClr val="bg1"/>
            </a:solidFill>
            <a:prstDash val="lgDashDotDot"/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Дошкольное детство – короткий, но важный период становления личности. В эти годы ребенок приобретает первоначальные знания об окружающей жизни, у него начинает формироваться определенное отношение к людям, к труду, вырабатываются навыки и привычки правильного поведения, складывается характер.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785794"/>
          <a:ext cx="864399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Дидактическая задача </a:t>
            </a:r>
            <a:r>
              <a:rPr lang="ru-RU" dirty="0" smtClean="0"/>
              <a:t>определяется целью обучения и воспитательного воздействия. Она формируется педагогом и отображает его обучающую деятельность. </a:t>
            </a:r>
          </a:p>
          <a:p>
            <a:r>
              <a:rPr lang="ru-RU" b="1" i="1" dirty="0" smtClean="0"/>
              <a:t>Игровая задача </a:t>
            </a:r>
            <a:r>
              <a:rPr lang="ru-RU" dirty="0" smtClean="0"/>
              <a:t>осуществляется детьми. Дидактическая задача в дидактической игре реализуется через игровую задачу. Она определяет игровые действия, становится задачей самого ребенка.</a:t>
            </a:r>
          </a:p>
          <a:p>
            <a:r>
              <a:rPr lang="ru-RU" b="1" i="1" dirty="0" smtClean="0"/>
              <a:t>Игровые действия </a:t>
            </a:r>
            <a:r>
              <a:rPr lang="ru-RU" dirty="0" smtClean="0"/>
              <a:t>– основа игры. Чем разнообразней игровые действия, тем интереснее для детей сама игра и тем успешнее решаются познавательные и игровые задачи.</a:t>
            </a:r>
          </a:p>
          <a:p>
            <a:r>
              <a:rPr lang="ru-RU" b="1" i="1" dirty="0" smtClean="0"/>
              <a:t>Правила игры. </a:t>
            </a:r>
            <a:r>
              <a:rPr lang="ru-RU" dirty="0" smtClean="0"/>
              <a:t>Их содержание и направленность обусловлены общими задачами формирования личности ребенка, познавательным содержанием, игровыми задачами и игровыми действиями.</a:t>
            </a:r>
          </a:p>
          <a:p>
            <a:r>
              <a:rPr lang="ru-RU" b="1" i="1" dirty="0" smtClean="0"/>
              <a:t>Подведение итогов </a:t>
            </a:r>
            <a:r>
              <a:rPr lang="ru-RU" dirty="0" smtClean="0"/>
              <a:t>– результат подводится сразу по окончании игры.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305800" cy="5429288"/>
          </a:xfr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+mn-lt"/>
              </a:rPr>
              <a:t>Основным элементом дидактической игры является дидактическая задача.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Все остальные элементы подчинены этой задаче и обеспечивают ее выполнения.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Дидактические задачи очень разнообразны.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может ознакомление с окружающим (природа, животный и растительный мир, люди, их быт, труд, события общественной жизни, развития речи (закрепление правильного звукопроизношения). Дидактические задачи могут быть связаны с закреплением элементарных математических представлений.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5800" cy="46434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В ситуации дидактической игры знания усваиваются лучше. </a:t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Дидактическая задача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скрыта от детей. </a:t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Внимание ребенка обращено на выполнение игровых действий, а задача обучения им не осознается. Это и делает игру особой формой игрового обучения, когда дети чаще всего непреднамеренно усваивают знания, умения, навыки. Взаимоотношения между детьми и педагогом определяются не учебной ситуацией, а игрой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3000" b="1" i="1" dirty="0" smtClean="0"/>
              <a:t/>
            </a:r>
            <a:br>
              <a:rPr lang="ru-RU" sz="3000" b="1" i="1" dirty="0" smtClean="0"/>
            </a:br>
            <a:endParaRPr lang="ru-RU" sz="30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5072074"/>
            <a:ext cx="8215370" cy="15716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Дети и педагог – участники одной игры. Нарушается это условие – и педагог становится на путь прямого обучения.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Д/И «Кому что нужно?»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2000" b="1" i="1" dirty="0" smtClean="0"/>
              <a:t>Цель: </a:t>
            </a:r>
            <a:r>
              <a:rPr lang="ru-RU" sz="2000" i="1" dirty="0" smtClean="0"/>
              <a:t>систематизировать знания о профессиях парикмахера, шофера и врача; о предметах их труда.</a:t>
            </a:r>
            <a:endParaRPr lang="ru-RU" sz="2000" i="1" dirty="0"/>
          </a:p>
        </p:txBody>
      </p:sp>
      <p:pic>
        <p:nvPicPr>
          <p:cNvPr id="4" name="Содержимое 3" descr="CAM00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00240"/>
            <a:ext cx="6135720" cy="460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1357298"/>
            <a:ext cx="7429552" cy="4572032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Дидактическая игра – это игра только для ребенка. Для взрослого она – способ обучения. 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В дидактической игре усвоение знаний выступает как побочный эффект. 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Цель дидактических игр и игровых приемов обучения – облегчить переход к учебным задачам, сделать его постепенным.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Autofit/>
          </a:bodyPr>
          <a:lstStyle/>
          <a:p>
            <a:pPr algn="ctr"/>
            <a:endParaRPr lang="ru-RU" sz="36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32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642918"/>
          <a:ext cx="8715436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1214422"/>
            <a:ext cx="8215370" cy="50720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При проведении игр необходимо сохранить все структурные элементы. Так как именно с их помощью решаются дидактические задачи.</a:t>
            </a:r>
          </a:p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Взаимоотношения между детьми и педагогом определяются не учебной ситуацией, а игрой.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01092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Таким образом, дидактическая игра – это игра только для ребенка, а для взрослого – это способ обучения. Цель дидактических игр – облегчить переход к учебным задачам, сделать его постепенным.</a:t>
            </a:r>
            <a:endParaRPr lang="ru-RU" sz="4000" b="1" i="1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5800" cy="5786478"/>
          </a:xfr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Основной вид деятельности детей дошкольного возраста – игра, 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в процессе которой развиваются духовные и физические силы ребенка; его внимание, память, воображение, дисциплинированность, ловкость. Кроме того,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игра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 – это своеобразный, свойственный дошкольному возрасту способ усвоения общественного опыта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011060"/>
          </a:xfrm>
          <a:solidFill>
            <a:schemeClr val="bg1"/>
          </a:solidFill>
          <a:ln>
            <a:solidFill>
              <a:srgbClr val="C00000"/>
            </a:solidFill>
          </a:ln>
          <a:effectLst>
            <a:softEdge rad="317500"/>
          </a:effectLst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Дидактические игры достаточно широко используются в детских дошкольных учреждениях, в начальной школе и родителями. В литературе в большей степени представлены дидактические игры, направленные, преимущественно, на развитие познавательных процессов. Другой, очень важный и существенный аспект дидактических игр, а именно, рассмотрение их как способа обучения, - освещен несколько в меньшей степени. </a:t>
            </a:r>
            <a:r>
              <a:rPr lang="ru-RU" sz="3000" b="1" i="1" dirty="0" smtClean="0">
                <a:solidFill>
                  <a:srgbClr val="7030A0"/>
                </a:solidFill>
              </a:rPr>
              <a:t/>
            </a:r>
            <a:br>
              <a:rPr lang="ru-RU" sz="3000" b="1" i="1" dirty="0" smtClean="0">
                <a:solidFill>
                  <a:srgbClr val="7030A0"/>
                </a:solidFill>
              </a:rPr>
            </a:br>
            <a:r>
              <a:rPr lang="ru-RU" sz="3000" b="1" i="1" dirty="0" smtClean="0">
                <a:solidFill>
                  <a:srgbClr val="441D61"/>
                </a:solidFill>
                <a:latin typeface="+mn-lt"/>
              </a:rPr>
              <a:t>Однако именно посредством дидактических игр можно достичь желаемого результата.</a:t>
            </a:r>
            <a:endParaRPr lang="ru-RU" sz="3000" b="1" i="1" dirty="0">
              <a:solidFill>
                <a:srgbClr val="441D61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+mn-lt"/>
              </a:rPr>
              <a:t>Д/И «Угостим куклу Машу чаем»</a:t>
            </a:r>
            <a:r>
              <a:rPr lang="ru-RU" sz="1800" i="1" dirty="0" smtClean="0">
                <a:latin typeface="+mn-lt"/>
              </a:rPr>
              <a:t/>
            </a:r>
            <a:br>
              <a:rPr lang="ru-RU" sz="1800" i="1" dirty="0" smtClean="0">
                <a:latin typeface="+mn-lt"/>
              </a:rPr>
            </a:br>
            <a:r>
              <a:rPr lang="ru-RU" sz="1800" b="1" i="1" dirty="0" smtClean="0">
                <a:latin typeface="+mn-lt"/>
              </a:rPr>
              <a:t>Цель: </a:t>
            </a:r>
            <a:r>
              <a:rPr lang="ru-RU" sz="1800" i="1" dirty="0" smtClean="0">
                <a:latin typeface="+mn-lt"/>
              </a:rPr>
              <a:t>Учить детей выполнять элементарные игровые действия, называть чайную посуду, развивать связную речь.</a:t>
            </a:r>
            <a:endParaRPr lang="ru-RU" sz="1800" i="1" dirty="0">
              <a:latin typeface="+mn-lt"/>
            </a:endParaRPr>
          </a:p>
        </p:txBody>
      </p:sp>
      <p:pic>
        <p:nvPicPr>
          <p:cNvPr id="4" name="Содержимое 3" descr="CAM003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9" y="1857365"/>
            <a:ext cx="642942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2910" y="1071546"/>
            <a:ext cx="8072494" cy="5072098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Образовательное значение игры во многом зависит от профессионального мастерства педагога, от знания им психологии ребенка, учета его возрастных и индивидуальных особенностей, от четкой организации и проведения всевозможных игр.</a:t>
            </a:r>
            <a:endParaRPr lang="ru-RU" sz="2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00034" y="1357298"/>
            <a:ext cx="7858180" cy="492922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Обучение должно быть таким, чтобы оно вызывало усилие мысли, но не требовало напряжения, не вызывало усталости, страха и нежелания учиться раньше, чем ребенок придет в школу.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928662" y="1285860"/>
            <a:ext cx="7429552" cy="4857784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«Игра – путь детей к познанию мира»</a:t>
            </a:r>
          </a:p>
          <a:p>
            <a:pPr algn="ctr"/>
            <a:endParaRPr lang="ru-RU" sz="36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Алексей Максимович Горький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+mn-lt"/>
              </a:rPr>
              <a:t>Сюжетно-ролевая игра «Доктор»</a:t>
            </a:r>
            <a:r>
              <a:rPr lang="ru-RU" sz="2000" i="1" dirty="0" smtClean="0">
                <a:latin typeface="+mn-lt"/>
              </a:rPr>
              <a:t/>
            </a:r>
            <a:br>
              <a:rPr lang="ru-RU" sz="2000" i="1" dirty="0" smtClean="0">
                <a:latin typeface="+mn-lt"/>
              </a:rPr>
            </a:br>
            <a:r>
              <a:rPr lang="ru-RU" sz="2000" b="1" i="1" dirty="0" smtClean="0">
                <a:latin typeface="+mn-lt"/>
              </a:rPr>
              <a:t>Цель:</a:t>
            </a:r>
            <a:r>
              <a:rPr lang="ru-RU" sz="2000" i="1" dirty="0" smtClean="0">
                <a:latin typeface="+mn-lt"/>
              </a:rPr>
              <a:t> познакомить с профессией врача, учить передавать в игре несложные сюжеты и образы.</a:t>
            </a:r>
            <a:endParaRPr lang="ru-RU" sz="2000" i="1" dirty="0">
              <a:latin typeface="+mn-lt"/>
            </a:endParaRPr>
          </a:p>
        </p:txBody>
      </p:sp>
      <p:pic>
        <p:nvPicPr>
          <p:cNvPr id="4" name="Содержимое 3" descr="CAM004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976419"/>
            <a:ext cx="6215106" cy="4661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305800" cy="5857892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«Без игры нет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любознательности.»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</a:t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rgbClr val="00B050"/>
                </a:solidFill>
              </a:rPr>
              <a:t>Высказывание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</a:rPr>
              <a:t> Василия Александровича Сухомлинского</a:t>
            </a:r>
            <a:br>
              <a:rPr lang="ru-RU" sz="4000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25308"/>
          </a:xfr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Игра  для детей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не просто веселое развлечение, но важное занятие, имеющее огромное значение для гармоничного развития личности. Недаром игру называют ведущей формой деятельности ребенка. На разных этапах взросления игре принадлежит огромная роль в развитии интеллектуальной и эмоционально- волевой сферы ребенка.</a:t>
            </a:r>
            <a:endParaRPr lang="ru-RU" sz="3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71472" y="1142984"/>
            <a:ext cx="8358246" cy="5286412"/>
          </a:xfrm>
          <a:prstGeom prst="ellipse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+mj-lt"/>
              </a:rPr>
              <a:t>Дети - творцы настоящего и будущего.</a:t>
            </a:r>
          </a:p>
          <a:p>
            <a:pPr algn="ctr"/>
            <a:r>
              <a:rPr lang="ru-RU" sz="3200" i="1" dirty="0" smtClean="0">
                <a:solidFill>
                  <a:schemeClr val="tx1"/>
                </a:solidFill>
                <a:latin typeface="+mj-lt"/>
              </a:rPr>
              <a:t> В этом заключается обаяние игры.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В игре ребенок делает открытия того, что давно известно взрослому. </a:t>
            </a:r>
          </a:p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Дети не ставят в игре каких-либо иных целей, чем играть.</a:t>
            </a:r>
            <a:endParaRPr lang="ru-RU" sz="2800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Музыкально-дидактическая игра «Гром – гремит, а дождик капает»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000" b="1" i="1" dirty="0" smtClean="0">
                <a:latin typeface="+mn-lt"/>
              </a:rPr>
              <a:t>Цель: </a:t>
            </a:r>
            <a:r>
              <a:rPr lang="ru-RU" sz="2000" i="1" dirty="0" smtClean="0">
                <a:latin typeface="+mn-lt"/>
              </a:rPr>
              <a:t>Познакомить детей с музыкальным инструментом (бубен), познакомить с понятием «громко» и «тихо»,учить определять понятия «большой» и «маленький»</a:t>
            </a:r>
            <a:endParaRPr lang="ru-RU" sz="2000" i="1" dirty="0">
              <a:latin typeface="+mn-lt"/>
            </a:endParaRPr>
          </a:p>
        </p:txBody>
      </p:sp>
      <p:pic>
        <p:nvPicPr>
          <p:cNvPr id="4" name="Содержимое 3" descr="CAM00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00240"/>
            <a:ext cx="6399792" cy="472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5800" cy="5725308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“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Игра, есть потребность растущего детского организма. В игре развиваются физические силы ребенка, тверже рука, гибче тело, вернее глаз, развиваются сообразительность, находчивость, инициатива”</a:t>
            </a:r>
            <a:b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Высказывание</a:t>
            </a:r>
            <a:b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vi-VN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Надежды Константиновной</a:t>
            </a:r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Крупской</a:t>
            </a:r>
            <a:br>
              <a:rPr lang="ru-RU" sz="4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endParaRPr lang="ru-RU" sz="4000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1358</Words>
  <Application>Microsoft Office PowerPoint</Application>
  <PresentationFormat>Экран (4:3)</PresentationFormat>
  <Paragraphs>77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Игра – как средство обучение детей раннего возраста в режиме дня.</vt:lpstr>
      <vt:lpstr>        Дошкольное детство – короткий, но важный период становления личности. В эти годы ребенок приобретает первоначальные знания об окружающей жизни, у него начинает формироваться определенное отношение к людям, к труду, вырабатываются навыки и привычки правильного поведения, складывается характер.</vt:lpstr>
      <vt:lpstr>Основной вид деятельности детей дошкольного возраста – игра, в процессе которой развиваются духовные и физические силы ребенка; его внимание, память, воображение, дисциплинированность, ловкость. Кроме того, игра – это своеобразный, свойственный дошкольному возрасту способ усвоения общественного опыта.</vt:lpstr>
      <vt:lpstr>Сюжетно-ролевая игра «Доктор» Цель: познакомить с профессией врача, учить передавать в игре несложные сюжеты и образы.</vt:lpstr>
      <vt:lpstr>«Без игры нет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любознательности.»                                           Высказывание  Василия Александровича Сухомлинского </vt:lpstr>
      <vt:lpstr>Игра  для детей – не просто веселое развлечение, но важное занятие, имеющее огромное значение для гармоничного развития личности. Недаром игру называют ведущей формой деятельности ребенка. На разных этапах взросления игре принадлежит огромная роль в развитии интеллектуальной и эмоционально- волевой сферы ребенка.</vt:lpstr>
      <vt:lpstr>Презентация PowerPoint</vt:lpstr>
      <vt:lpstr>Музыкально-дидактическая игра «Гром – гремит, а дождик капает» Цель: Познакомить детей с музыкальным инструментом (бубен), познакомить с понятием «громко» и «тихо»,учить определять понятия «большой» и «маленький»</vt:lpstr>
      <vt:lpstr>“Игра, есть потребность растущего детского организма. В игре развиваются физические силы ребенка, тверже рука, гибче тело, вернее глаз, развиваются сообразительность, находчивость, инициатива”  Высказывание  Надежды Константиновной Крупской </vt:lpstr>
      <vt:lpstr>Для ребят дошкольного возраста игра имеет исключительное значение: </vt:lpstr>
      <vt:lpstr>Потребность в игре и желание играть у дошкольников необходимо использовать и направлять в целях решения определенных образовательных задач. Руководя игрой, организуя жизнь детей в игре, воспитатель воздействует на все стороны развития личности ребенка:  -на чувства -на сознание -на волю  -на поведение в целом</vt:lpstr>
      <vt:lpstr>Презентация PowerPoint</vt:lpstr>
      <vt:lpstr>Дидактическая игра - одно из средств воспитания и обучения детей дошкольного возраста. Игра для дошкольников - способ познания окружающего. Играя, он изучает цвета, форму, свойства материала, пространственные отношения, числовые отношения, изучает растения, животных. В игре ребенок развивается физически, приучается преодолевать трудности. У него воспитываются сообразительность, находчивость, инициатива.</vt:lpstr>
      <vt:lpstr>Презентация PowerPoint</vt:lpstr>
      <vt:lpstr>Презентация PowerPoint</vt:lpstr>
      <vt:lpstr>Презентация PowerPoint</vt:lpstr>
      <vt:lpstr>Планирование дидактических игр должно занимать значительное место в планировании всей воспитательно-образовательной работы с детьми. Являясь эффективным средством обучения, они могут быть составной частью занятия, а в группе раннего возраста - основной формой организации учебного процесса. Кроме того, в часы, отведённые для игр, дидактические игры планируются и организуются как в совместной, так и в самостоятельной деятельности детей, где они могут играть по своему желанию как всем коллективом, небольшими группами или же индивидуально. </vt:lpstr>
      <vt:lpstr>Необходимо предоставлять детям возможность играть в разное время дня:  утром до завтрака, между завтраком и занятием, в перерывах между занятиями, на прогулке, во второй половине дня. Игры в утренние часы способствуют созданию у детей бодрого, радостного настроения на весь день. Каждый может заняться любимыми играми, по желанию объединиться с друзьями.</vt:lpstr>
      <vt:lpstr>Применение дидактических игр в режиме дня:  - повышает эффективность педагогического процесса; - способствуют развитию памяти, мышления у детей;   - оказывая огромное влияние на умственное развитие ребенка.  Обучая маленьких детей в процессе игры, необходимо стремиться к тому, чтобы радость от игр перешла в радость учения. </vt:lpstr>
      <vt:lpstr>Презентация PowerPoint</vt:lpstr>
      <vt:lpstr>Презентация PowerPoint</vt:lpstr>
      <vt:lpstr>Основным элементом дидактической игры является дидактическая задача.  Все остальные элементы подчинены этой задаче и обеспечивают ее выполнения.  Дидактические задачи очень разнообразны.  Это может ознакомление с окружающим (природа, животный и растительный мир, люди, их быт, труд, события общественной жизни, развития речи (закрепление правильного звукопроизношения). Дидактические задачи могут быть связаны с закреплением элементарных математических представлений.</vt:lpstr>
      <vt:lpstr>В ситуации дидактической игры знания усваиваются лучше.  Дидактическая задача скрыта от детей.  Внимание ребенка обращено на выполнение игровых действий, а задача обучения им не осознается. Это и делает игру особой формой игрового обучения, когда дети чаще всего непреднамеренно усваивают знания, умения, навыки. Взаимоотношения между детьми и педагогом определяются не учебной ситуацией, а игрой. </vt:lpstr>
      <vt:lpstr>Д/И «Кому что нужно?» Цель: систематизировать знания о профессиях парикмахера, шофера и врача; о предметах их труда.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образом, дидактическая игра – это игра только для ребенка, а для взрослого – это способ обучения. Цель дидактических игр – облегчить переход к учебным задачам, сделать его постепенным.</vt:lpstr>
      <vt:lpstr>Дидактические игры достаточно широко используются в детских дошкольных учреждениях, в начальной школе и родителями. В литературе в большей степени представлены дидактические игры, направленные, преимущественно, на развитие познавательных процессов. Другой, очень важный и существенный аспект дидактических игр, а именно, рассмотрение их как способа обучения, - освещен несколько в меньшей степени.  Однако именно посредством дидактических игр можно достичь желаемого результата.</vt:lpstr>
      <vt:lpstr>Д/И «Угостим куклу Машу чаем» Цель: Учить детей выполнять элементарные игровые действия, называть чайную посуду, развивать связную речь.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– как средство обучение детей раннего возраста в режиме дня</dc:title>
  <dc:creator>жека</dc:creator>
  <cp:lastModifiedBy>Женя</cp:lastModifiedBy>
  <cp:revision>114</cp:revision>
  <dcterms:created xsi:type="dcterms:W3CDTF">2013-01-27T12:42:34Z</dcterms:created>
  <dcterms:modified xsi:type="dcterms:W3CDTF">2014-02-11T06:02:27Z</dcterms:modified>
</cp:coreProperties>
</file>