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9" r:id="rId3"/>
    <p:sldId id="270" r:id="rId4"/>
    <p:sldId id="271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68486" autoAdjust="0"/>
  </p:normalViewPr>
  <p:slideViewPr>
    <p:cSldViewPr>
      <p:cViewPr varScale="1">
        <p:scale>
          <a:sx n="33" d="100"/>
          <a:sy n="33" d="100"/>
        </p:scale>
        <p:origin x="-123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6523" y="1828800"/>
            <a:ext cx="6172200" cy="24384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028700" y="4442264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50" y="812800"/>
            <a:ext cx="5314950" cy="24384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00150" y="3343715"/>
            <a:ext cx="5314950" cy="2012949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943600" y="8555568"/>
            <a:ext cx="571500" cy="486833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69" y="2046817"/>
            <a:ext cx="3031331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3149601"/>
            <a:ext cx="3030141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3149601"/>
            <a:ext cx="3031331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42900" y="2032001"/>
            <a:ext cx="2256235" cy="6136217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812800"/>
            <a:ext cx="4114800" cy="696384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71600" y="2442633"/>
            <a:ext cx="4114800" cy="52832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600" y="1555716"/>
            <a:ext cx="4114800" cy="707136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27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342900" y="8555568"/>
            <a:ext cx="16002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343150" y="8555568"/>
            <a:ext cx="2171700" cy="48683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943600" y="8555568"/>
            <a:ext cx="571500" cy="48683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Гимнастические лестницы и спортивные тренажеры</a:t>
            </a:r>
            <a:endParaRPr lang="ru-RU" sz="2400" dirty="0"/>
          </a:p>
        </p:txBody>
      </p:sp>
      <p:pic>
        <p:nvPicPr>
          <p:cNvPr id="12290" name="Picture 2" descr="C:\Users\user\Desktop\фото Теремок\развив. предм.прост.среда физ.зала\IMG_70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8" y="1643042"/>
            <a:ext cx="4572032" cy="3071834"/>
          </a:xfrm>
          <a:prstGeom prst="rect">
            <a:avLst/>
          </a:prstGeom>
          <a:noFill/>
        </p:spPr>
      </p:pic>
      <p:pic>
        <p:nvPicPr>
          <p:cNvPr id="12291" name="Picture 3" descr="C:\Users\user\Desktop\фото Теремок\развив. предм.прост.среда физ.зала\IMG_7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54" y="5214942"/>
            <a:ext cx="4143404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Различные дорожки для профилактики плоскостопия</a:t>
            </a:r>
            <a:endParaRPr lang="ru-RU" sz="2800" dirty="0"/>
          </a:p>
        </p:txBody>
      </p:sp>
      <p:pic>
        <p:nvPicPr>
          <p:cNvPr id="14338" name="Picture 2" descr="C:\Users\user\Desktop\фото Теремок\развив. предм.прост.среда физ.зала\IMG_71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90" y="1785918"/>
            <a:ext cx="5672134" cy="4143404"/>
          </a:xfrm>
          <a:prstGeom prst="rect">
            <a:avLst/>
          </a:prstGeom>
          <a:noFill/>
        </p:spPr>
      </p:pic>
      <p:pic>
        <p:nvPicPr>
          <p:cNvPr id="14339" name="Picture 3" descr="C:\Users\user\Desktop\фото Теремок\развив. предм.прост.среда физ.зала\IMG_7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22" y="5286380"/>
            <a:ext cx="5429264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Оборудование для спортивных праздников и развлечений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5362" name="Picture 2" descr="C:\Users\user\Desktop\фото Теремок\спорт.праздник\Новая папка\DSC_02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66" y="1500166"/>
            <a:ext cx="4729174" cy="3143272"/>
          </a:xfrm>
          <a:prstGeom prst="rect">
            <a:avLst/>
          </a:prstGeom>
          <a:noFill/>
        </p:spPr>
      </p:pic>
      <p:pic>
        <p:nvPicPr>
          <p:cNvPr id="15363" name="Picture 3" descr="C:\Users\user\Desktop\фото Теремок\спорт.праздник\Новая папка\DSC_03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32" y="5000628"/>
            <a:ext cx="5500702" cy="3725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user\Desktop\фото Теремок\спорт.праздник\Новая папка\DSC_03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66" y="285720"/>
            <a:ext cx="6172200" cy="4114800"/>
          </a:xfrm>
          <a:prstGeom prst="rect">
            <a:avLst/>
          </a:prstGeom>
          <a:noFill/>
        </p:spPr>
      </p:pic>
      <p:pic>
        <p:nvPicPr>
          <p:cNvPr id="16387" name="Picture 3" descr="C:\Users\user\Desktop\фото Теремок\спорт.праздник\Новая папка\DSC_04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42" y="4572000"/>
            <a:ext cx="6000792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</TotalTime>
  <Words>16</Words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Гимнастические лестницы и спортивные тренажеры</vt:lpstr>
      <vt:lpstr>Различные дорожки для профилактики плоскостопия</vt:lpstr>
      <vt:lpstr>Оборудование для спортивных праздников и развлечений 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предметно – пространственная среда  физкультурного зала Муниципального автономного дошкольного образовательного  учреждения детский сад «Теремок» Асбестовского городского округа</dc:title>
  <dc:creator>user</dc:creator>
  <cp:lastModifiedBy>user</cp:lastModifiedBy>
  <cp:revision>53</cp:revision>
  <dcterms:created xsi:type="dcterms:W3CDTF">2014-04-26T08:10:20Z</dcterms:created>
  <dcterms:modified xsi:type="dcterms:W3CDTF">2014-04-27T04:32:36Z</dcterms:modified>
</cp:coreProperties>
</file>