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9" r:id="rId4"/>
    <p:sldId id="295" r:id="rId5"/>
    <p:sldId id="296" r:id="rId6"/>
    <p:sldId id="264" r:id="rId7"/>
    <p:sldId id="266" r:id="rId8"/>
    <p:sldId id="267" r:id="rId9"/>
    <p:sldId id="297" r:id="rId10"/>
    <p:sldId id="271" r:id="rId11"/>
    <p:sldId id="298" r:id="rId12"/>
    <p:sldId id="277" r:id="rId13"/>
    <p:sldId id="299" r:id="rId14"/>
    <p:sldId id="281" r:id="rId15"/>
    <p:sldId id="282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B6D2-9F44-452E-A068-64954D50C348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7B4A-6047-45EE-9499-CACD9A1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2;&#1072;&#1088;&#1090;&#1080;&#1085;&#1082;&#1080;\&#1074;&#1086;&#1081;&#1085;&#1072;\muslim_magomaev_-_den_pobedi_(zvukoff.ru).mp3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82;&#1072;&#1088;&#1090;&#1080;&#1085;&#1082;&#1080;\&#1074;&#1086;&#1081;&#1085;&#1072;\25300502voennye_pesni_-_svjashennaja_voin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2;&#1072;&#1088;&#1090;&#1080;&#1085;&#1082;&#1080;\&#1074;&#1086;&#1081;&#1085;&#1072;\57300503voennye_pesni_-_sinii_platochek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2;&#1072;&#1088;&#1090;&#1080;&#1085;&#1082;&#1080;\&#1074;&#1086;&#1081;&#1085;&#1072;\DDShostakovich-7-ya-Leningradskaya-simfoniya-epizod-nashestviya(mp3baza.org)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5254352" cy="15841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\война\война\0913afaeafd71e3f133ee743df7bbbb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57347" cy="264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2780928"/>
            <a:ext cx="78679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Задачи:</a:t>
            </a:r>
          </a:p>
          <a:p>
            <a:r>
              <a:rPr lang="ru-RU" i="1" dirty="0" smtClean="0"/>
              <a:t>Образовательные:</a:t>
            </a:r>
          </a:p>
          <a:p>
            <a:r>
              <a:rPr lang="ru-RU" dirty="0" smtClean="0"/>
              <a:t>Обеспечить уточнение и расширение представлений о Великой </a:t>
            </a:r>
          </a:p>
          <a:p>
            <a:r>
              <a:rPr lang="ru-RU" dirty="0" smtClean="0"/>
              <a:t>Отечественной войне и празднике Победы.</a:t>
            </a:r>
          </a:p>
          <a:p>
            <a:r>
              <a:rPr lang="ru-RU" i="1" dirty="0" smtClean="0"/>
              <a:t>Развивающие:</a:t>
            </a:r>
          </a:p>
          <a:p>
            <a:r>
              <a:rPr lang="ru-RU" dirty="0" smtClean="0"/>
              <a:t>Обеспечить развитие умения сопоставлять исторические факты</a:t>
            </a:r>
          </a:p>
          <a:p>
            <a:r>
              <a:rPr lang="ru-RU" dirty="0" smtClean="0"/>
              <a:t>с действительностью.</a:t>
            </a:r>
          </a:p>
          <a:p>
            <a:r>
              <a:rPr lang="ru-RU" i="1" dirty="0" smtClean="0"/>
              <a:t>Воспитательные:</a:t>
            </a:r>
          </a:p>
          <a:p>
            <a:r>
              <a:rPr lang="ru-RU" dirty="0" smtClean="0"/>
              <a:t>Формировать патриотические чувства. Пробудить чувства уважения </a:t>
            </a:r>
          </a:p>
          <a:p>
            <a:r>
              <a:rPr lang="ru-RU" dirty="0" smtClean="0"/>
              <a:t>к подвигу наших соотечественников во время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картинки\война\война\82887868_3248420_42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4929190" cy="6357958"/>
          </a:xfrm>
          <a:prstGeom prst="rect">
            <a:avLst/>
          </a:prstGeom>
          <a:noFill/>
        </p:spPr>
      </p:pic>
      <p:pic>
        <p:nvPicPr>
          <p:cNvPr id="14339" name="Picture 3" descr="D:\картинки\война\война\show_image_NpAdvSinglePho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9"/>
            <a:ext cx="3108355" cy="3143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sz="2200" b="1" i="1" dirty="0" smtClean="0"/>
              <a:t>Дорога жизни</a:t>
            </a:r>
          </a:p>
          <a:p>
            <a:r>
              <a:rPr lang="ru-RU" sz="1800" b="1" i="1" dirty="0" smtClean="0"/>
              <a:t>Рвутся на Ладоге мины,</a:t>
            </a:r>
          </a:p>
          <a:p>
            <a:r>
              <a:rPr lang="ru-RU" sz="1800" b="1" i="1" dirty="0" smtClean="0"/>
              <a:t>С треском рушится лёд.</a:t>
            </a:r>
          </a:p>
          <a:p>
            <a:r>
              <a:rPr lang="ru-RU" sz="1800" b="1" i="1" dirty="0" smtClean="0"/>
              <a:t>Всё же идёт машина, </a:t>
            </a:r>
          </a:p>
          <a:p>
            <a:r>
              <a:rPr lang="ru-RU" sz="1800" b="1" i="1" dirty="0" smtClean="0"/>
              <a:t>Хлеб в Ленинград везёт.</a:t>
            </a:r>
          </a:p>
          <a:p>
            <a:r>
              <a:rPr lang="ru-RU" sz="1800" b="1" i="1" dirty="0" smtClean="0"/>
              <a:t>Хлеба кусочек малый</a:t>
            </a:r>
          </a:p>
          <a:p>
            <a:r>
              <a:rPr lang="ru-RU" sz="1800" b="1" i="1" dirty="0" smtClean="0"/>
              <a:t>Ребёнка от смерти спас.</a:t>
            </a:r>
          </a:p>
          <a:p>
            <a:r>
              <a:rPr lang="ru-RU" sz="1800" b="1" i="1" dirty="0" smtClean="0"/>
              <a:t>Дорогою жизни стала</a:t>
            </a:r>
          </a:p>
          <a:p>
            <a:r>
              <a:rPr lang="ru-RU" sz="1800" b="1" i="1" dirty="0" smtClean="0"/>
              <a:t>Эта дорога для нас!</a:t>
            </a:r>
          </a:p>
          <a:p>
            <a:endParaRPr lang="ru-RU" sz="1800" b="1" i="1" dirty="0" smtClean="0"/>
          </a:p>
          <a:p>
            <a:r>
              <a:rPr lang="ru-RU" sz="1800" b="1" i="1" dirty="0" smtClean="0"/>
              <a:t>И. Зорина</a:t>
            </a:r>
            <a:endParaRPr lang="ru-RU" sz="1800" b="1" i="1" dirty="0"/>
          </a:p>
        </p:txBody>
      </p:sp>
      <p:pic>
        <p:nvPicPr>
          <p:cNvPr id="7170" name="Picture 2" descr="D:\картинки\война\война\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605753" cy="3500438"/>
          </a:xfrm>
          <a:prstGeom prst="rect">
            <a:avLst/>
          </a:prstGeom>
          <a:noFill/>
        </p:spPr>
      </p:pic>
      <p:pic>
        <p:nvPicPr>
          <p:cNvPr id="7171" name="Picture 3" descr="D:\картинки\война\война\65612241_9149de297a737935a17ee529a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-33154"/>
            <a:ext cx="5429256" cy="3462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артинки\война\война\Piskarjovskoe_kladbishe_Rodina-Mat_18-04-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626" cy="5085184"/>
          </a:xfrm>
          <a:prstGeom prst="rect">
            <a:avLst/>
          </a:prstGeom>
          <a:noFill/>
        </p:spPr>
      </p:pic>
      <p:pic>
        <p:nvPicPr>
          <p:cNvPr id="3" name="Picture 2" descr="D:\картинки\война\война\640.1010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2677743"/>
            <a:ext cx="5508104" cy="418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7562"/>
            <a:ext cx="4043362" cy="3286148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2000" b="1" i="1" dirty="0" smtClean="0"/>
              <a:t>День Родины</a:t>
            </a:r>
          </a:p>
          <a:p>
            <a:r>
              <a:rPr lang="ru-RU" sz="1800" b="1" i="1" dirty="0" smtClean="0"/>
              <a:t>Не забыть нам этой даты,</a:t>
            </a:r>
          </a:p>
          <a:p>
            <a:r>
              <a:rPr lang="ru-RU" sz="1800" b="1" i="1" dirty="0" smtClean="0"/>
              <a:t>Что покончила с войной</a:t>
            </a:r>
          </a:p>
          <a:p>
            <a:r>
              <a:rPr lang="ru-RU" sz="1800" b="1" i="1" dirty="0" smtClean="0"/>
              <a:t>Той великою весной.</a:t>
            </a:r>
          </a:p>
          <a:p>
            <a:r>
              <a:rPr lang="ru-RU" sz="1800" b="1" i="1" dirty="0" smtClean="0"/>
              <a:t>Победителю -  солдату</a:t>
            </a:r>
          </a:p>
          <a:p>
            <a:r>
              <a:rPr lang="ru-RU" sz="1800" b="1" i="1" dirty="0" smtClean="0"/>
              <a:t>Сотни раз поклон земной!</a:t>
            </a:r>
          </a:p>
          <a:p>
            <a:endParaRPr lang="ru-RU" sz="1800" b="1" i="1" dirty="0" smtClean="0"/>
          </a:p>
          <a:p>
            <a:r>
              <a:rPr lang="ru-RU" sz="1800" b="1" i="1" dirty="0" smtClean="0"/>
              <a:t>С. Михалков</a:t>
            </a:r>
          </a:p>
          <a:p>
            <a:endParaRPr lang="ru-RU" dirty="0"/>
          </a:p>
        </p:txBody>
      </p:sp>
      <p:pic>
        <p:nvPicPr>
          <p:cNvPr id="8194" name="Picture 2" descr="D:\картинки\война\война\49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7"/>
            <a:ext cx="4500562" cy="4714884"/>
          </a:xfrm>
          <a:prstGeom prst="rect">
            <a:avLst/>
          </a:prstGeom>
          <a:noFill/>
        </p:spPr>
      </p:pic>
      <p:pic>
        <p:nvPicPr>
          <p:cNvPr id="8195" name="Picture 3" descr="D:\картинки\война\война\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2139" cy="331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9 мая ДЕНЬ ПОБЕДЫ</a:t>
            </a:r>
            <a:endParaRPr lang="ru-RU" sz="4800" b="1" i="1" dirty="0"/>
          </a:p>
        </p:txBody>
      </p:sp>
      <p:pic>
        <p:nvPicPr>
          <p:cNvPr id="24578" name="Picture 2" descr="D:\картинки\война\война\86935919_1336486197_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48100" cy="5245809"/>
          </a:xfrm>
          <a:prstGeom prst="rect">
            <a:avLst/>
          </a:prstGeom>
          <a:noFill/>
        </p:spPr>
      </p:pic>
      <p:pic>
        <p:nvPicPr>
          <p:cNvPr id="5" name="muslim_magomaev_-_den_pobedi_(zvukoff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артинки\война\война\1304937742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92046" cy="3625287"/>
          </a:xfrm>
          <a:prstGeom prst="rect">
            <a:avLst/>
          </a:prstGeom>
          <a:noFill/>
        </p:spPr>
      </p:pic>
      <p:pic>
        <p:nvPicPr>
          <p:cNvPr id="3" name="Picture 2" descr="D:\картинки\война\война\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882651" cy="3212976"/>
          </a:xfrm>
          <a:prstGeom prst="rect">
            <a:avLst/>
          </a:prstGeom>
          <a:noFill/>
        </p:spPr>
      </p:pic>
      <p:pic>
        <p:nvPicPr>
          <p:cNvPr id="4" name="Picture 2" descr="D:\картинки\война\война\pobe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665" y="548680"/>
            <a:ext cx="4133335" cy="285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война\война\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4" y="428604"/>
            <a:ext cx="7407301" cy="621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картинки\война\война\88065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05553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771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Литература:  </a:t>
            </a:r>
            <a:r>
              <a:rPr lang="ru-RU" dirty="0" err="1" smtClean="0"/>
              <a:t>М.Б.Зацепина</a:t>
            </a:r>
            <a:r>
              <a:rPr lang="ru-RU" dirty="0" smtClean="0"/>
              <a:t> «Дни воинской славы» Мозаика Синтез М.2010г.</a:t>
            </a:r>
          </a:p>
          <a:p>
            <a:r>
              <a:rPr lang="ru-RU" dirty="0" err="1" smtClean="0"/>
              <a:t>Т.Н.Вострухина</a:t>
            </a:r>
            <a:r>
              <a:rPr lang="ru-RU" dirty="0" smtClean="0"/>
              <a:t>  «Знакомим с окружающим миром» ТЦ Сфера М. 2012г.</a:t>
            </a:r>
          </a:p>
          <a:p>
            <a:r>
              <a:rPr lang="ru-RU" dirty="0" err="1" smtClean="0"/>
              <a:t>Л.А.Кондрикина</a:t>
            </a:r>
            <a:r>
              <a:rPr lang="ru-RU" dirty="0" smtClean="0"/>
              <a:t> «С чего начинается Родина?» ТЦ Сфера М.2004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367338"/>
            <a:ext cx="7500990" cy="804862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Война  началась 22 июня 1941 года, когда миллионы мирных жителей ещё спали. Утренняя тишина огласилась  рёвом самолётов, грохотом гусениц танков и гулом моторов. </a:t>
            </a:r>
            <a:endParaRPr lang="ru-RU" sz="1800" b="1" i="1" dirty="0"/>
          </a:p>
        </p:txBody>
      </p:sp>
      <p:pic>
        <p:nvPicPr>
          <p:cNvPr id="2050" name="Picture 2" descr="D:\картинки\война\война\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8604"/>
            <a:ext cx="4032448" cy="4440556"/>
          </a:xfrm>
          <a:prstGeom prst="rect">
            <a:avLst/>
          </a:prstGeom>
          <a:noFill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2" descr="D:\картинки\война\война\1210343484_1210248639_poster_0_rjorrrrrjosssrrr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728639" cy="4653136"/>
          </a:xfrm>
          <a:prstGeom prst="rect">
            <a:avLst/>
          </a:prstGeom>
          <a:noFill/>
        </p:spPr>
      </p:pic>
      <p:pic>
        <p:nvPicPr>
          <p:cNvPr id="9" name="25300502voennye_pesni_-_svjashennaja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Они сражались за Родину.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ртинки\война\война\0a1016f43cb4acac12d5f15805a37d9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143404" cy="4572032"/>
          </a:xfrm>
          <a:prstGeom prst="rect">
            <a:avLst/>
          </a:prstGeom>
          <a:noFill/>
        </p:spPr>
      </p:pic>
      <p:pic>
        <p:nvPicPr>
          <p:cNvPr id="2051" name="Picture 3" descr="D:\картинки\война\война\339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42915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3286148" cy="142876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«Всё для фронта, всё для Победы!» 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картинки\война\война\5b36cfb83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5500694" cy="3286124"/>
          </a:xfrm>
          <a:prstGeom prst="rect">
            <a:avLst/>
          </a:prstGeom>
          <a:noFill/>
        </p:spPr>
      </p:pic>
      <p:pic>
        <p:nvPicPr>
          <p:cNvPr id="4099" name="Picture 3" descr="D:\картинки\война\война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5572132" cy="3714752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7000892" y="4500570"/>
            <a:ext cx="1571636" cy="1428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73050"/>
            <a:ext cx="4143372" cy="585311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Женские плечи</a:t>
            </a:r>
          </a:p>
          <a:p>
            <a:r>
              <a:rPr lang="ru-RU" sz="2000" b="1" i="1" dirty="0" smtClean="0"/>
              <a:t>На хрупкие женские плечи</a:t>
            </a:r>
          </a:p>
          <a:p>
            <a:r>
              <a:rPr lang="ru-RU" sz="2000" b="1" i="1" dirty="0" smtClean="0"/>
              <a:t>Обрушилась тяжесть войны</a:t>
            </a:r>
          </a:p>
          <a:p>
            <a:r>
              <a:rPr lang="ru-RU" sz="2000" b="1" i="1" dirty="0" smtClean="0"/>
              <a:t>Хрупкие женские плечи,</a:t>
            </a:r>
          </a:p>
          <a:p>
            <a:r>
              <a:rPr lang="ru-RU" sz="2000" b="1" i="1" dirty="0" smtClean="0"/>
              <a:t>Вы оказались сильны!</a:t>
            </a:r>
          </a:p>
          <a:p>
            <a:r>
              <a:rPr lang="ru-RU" sz="2000" b="1" i="1" dirty="0" smtClean="0"/>
              <a:t>Воинов вы поддержали</a:t>
            </a:r>
            <a:endParaRPr lang="ru-RU" sz="20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500570"/>
            <a:ext cx="3571900" cy="2000264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 ожесточённом бою.</a:t>
            </a:r>
          </a:p>
          <a:p>
            <a:r>
              <a:rPr lang="ru-RU" sz="2000" b="1" i="1" dirty="0" smtClean="0"/>
              <a:t>Вы для детей отстояли</a:t>
            </a:r>
          </a:p>
          <a:p>
            <a:r>
              <a:rPr lang="ru-RU" sz="2000" b="1" i="1" dirty="0" smtClean="0"/>
              <a:t>Землю родную свою!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Т. Шорыгина</a:t>
            </a:r>
            <a:endParaRPr lang="ru-RU" sz="2000" b="1" i="1" dirty="0"/>
          </a:p>
        </p:txBody>
      </p:sp>
      <p:pic>
        <p:nvPicPr>
          <p:cNvPr id="5122" name="Picture 2" descr="D:\картинки\война\война\1308879805_v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4331592"/>
          </a:xfrm>
          <a:prstGeom prst="rect">
            <a:avLst/>
          </a:prstGeom>
          <a:noFill/>
        </p:spPr>
      </p:pic>
      <p:pic>
        <p:nvPicPr>
          <p:cNvPr id="5123" name="Picture 3" descr="D:\картинки\война\война\9103f62c768a6f51b5176f9a3a614df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918" y="3500438"/>
            <a:ext cx="527908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\война\война\1290256686_world_war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737402" cy="46582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6021288"/>
            <a:ext cx="468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Долгожданные письма от родных.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ртинки\война\война\1178644584_37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5729"/>
            <a:ext cx="3999957" cy="3863351"/>
          </a:xfrm>
          <a:prstGeom prst="rect">
            <a:avLst/>
          </a:prstGeom>
          <a:noFill/>
        </p:spPr>
      </p:pic>
      <p:pic>
        <p:nvPicPr>
          <p:cNvPr id="3" name="57300503voennye_pesni_-_sinii_platoch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4" name="Picture 2" descr="D:\картинки\война\война\b93122890a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4032448" cy="4038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869160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	Отдых перед боем	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Блокадный Ленинград</a:t>
            </a:r>
            <a:endParaRPr lang="ru-RU" b="1" i="1" dirty="0"/>
          </a:p>
        </p:txBody>
      </p:sp>
      <p:pic>
        <p:nvPicPr>
          <p:cNvPr id="10242" name="Picture 2" descr="D:\картинки\война\война\098ad8a067fa375473bfc25b910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788024" cy="3384376"/>
          </a:xfrm>
          <a:prstGeom prst="rect">
            <a:avLst/>
          </a:prstGeom>
          <a:noFill/>
        </p:spPr>
      </p:pic>
      <p:pic>
        <p:nvPicPr>
          <p:cNvPr id="5" name="DDShostakovich-7-ya-Leningradskaya-simfoniya-epizod-nashestviya(mp3baza.org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6" name="Picture 2" descr="D:\картинки\война\война\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244" y="3644315"/>
            <a:ext cx="4705756" cy="3213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686172" cy="3143272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Злая мачеха – война,</a:t>
            </a:r>
          </a:p>
          <a:p>
            <a:r>
              <a:rPr lang="ru-RU" sz="1600" b="1" i="1" dirty="0" smtClean="0"/>
              <a:t>Война – ты мачеха злая!</a:t>
            </a:r>
          </a:p>
          <a:p>
            <a:r>
              <a:rPr lang="ru-RU" sz="1600" b="1" i="1" dirty="0" smtClean="0"/>
              <a:t>Малых детей обижала,</a:t>
            </a:r>
          </a:p>
          <a:p>
            <a:r>
              <a:rPr lang="ru-RU" sz="1600" b="1" i="1" dirty="0" smtClean="0"/>
              <a:t>Страхом душу терзая,</a:t>
            </a:r>
          </a:p>
          <a:p>
            <a:r>
              <a:rPr lang="ru-RU" sz="1600" b="1" i="1" dirty="0" smtClean="0"/>
              <a:t>Детство у них отнимала.</a:t>
            </a:r>
          </a:p>
          <a:p>
            <a:r>
              <a:rPr lang="ru-RU" sz="1600" b="1" i="1" dirty="0" smtClean="0"/>
              <a:t>Война -  ты мачеха злая!</a:t>
            </a:r>
          </a:p>
          <a:p>
            <a:r>
              <a:rPr lang="ru-RU" sz="1600" b="1" i="1" dirty="0" smtClean="0"/>
              <a:t>Досыта есть не давала,</a:t>
            </a:r>
          </a:p>
          <a:p>
            <a:r>
              <a:rPr lang="ru-RU" sz="1600" b="1" i="1" dirty="0" smtClean="0"/>
              <a:t>С белого света сживая,</a:t>
            </a:r>
          </a:p>
          <a:p>
            <a:r>
              <a:rPr lang="ru-RU" sz="1600" b="1" i="1" dirty="0" smtClean="0"/>
              <a:t>Радость у них отбирала.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Т. Шорыгина	 </a:t>
            </a:r>
            <a:endParaRPr lang="ru-RU" sz="1600" b="1" i="1" dirty="0"/>
          </a:p>
        </p:txBody>
      </p:sp>
      <p:pic>
        <p:nvPicPr>
          <p:cNvPr id="6147" name="Picture 3" descr="D:\картинки\война\война\thumb_78_a766cf03edfe42eded11ef5c6d208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14290"/>
            <a:ext cx="4762500" cy="6391276"/>
          </a:xfrm>
          <a:prstGeom prst="rect">
            <a:avLst/>
          </a:prstGeom>
          <a:noFill/>
        </p:spPr>
      </p:pic>
      <p:pic>
        <p:nvPicPr>
          <p:cNvPr id="6148" name="Picture 4" descr="D:\картинки\война\война\24776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250</Words>
  <Application>Microsoft Office PowerPoint</Application>
  <PresentationFormat>Экран (4:3)</PresentationFormat>
  <Paragraphs>62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Великая Отечественная война</vt:lpstr>
      <vt:lpstr>Слайд 2</vt:lpstr>
      <vt:lpstr>Они сражались за Родину.</vt:lpstr>
      <vt:lpstr>«Всё для фронта, всё для Победы!» </vt:lpstr>
      <vt:lpstr>Слайд 5</vt:lpstr>
      <vt:lpstr>Слайд 6</vt:lpstr>
      <vt:lpstr>Слайд 7</vt:lpstr>
      <vt:lpstr>Блокадный Ленинград</vt:lpstr>
      <vt:lpstr>Слайд 9</vt:lpstr>
      <vt:lpstr>Слайд 10</vt:lpstr>
      <vt:lpstr>Слайд 11</vt:lpstr>
      <vt:lpstr>Слайд 12</vt:lpstr>
      <vt:lpstr>Слайд 13</vt:lpstr>
      <vt:lpstr>9 мая ДЕНЬ ПОБЕДЫ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my</dc:creator>
  <cp:lastModifiedBy>Юля</cp:lastModifiedBy>
  <cp:revision>25</cp:revision>
  <dcterms:created xsi:type="dcterms:W3CDTF">2013-04-12T10:25:04Z</dcterms:created>
  <dcterms:modified xsi:type="dcterms:W3CDTF">2013-10-09T13:34:56Z</dcterms:modified>
</cp:coreProperties>
</file>