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86ADC-EA64-4488-87E7-F2FDAEB9477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B8D4E-1434-4DCB-BF09-C18567ABC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D4E-1434-4DCB-BF09-C18567ABC2A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BCFF8-B244-41A5-B5DB-65CB31394FD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CFF8-B244-41A5-B5DB-65CB31394FD2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C699-CCF3-4A01-B771-7D7219E2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786082"/>
          </a:xfrm>
          <a:blipFill dpi="0" rotWithShape="1">
            <a:blip r:embed="rId2">
              <a:alphaModFix amt="78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Экологический проект </a:t>
            </a:r>
            <a:r>
              <a:rPr lang="ru-RU" sz="2000" b="1" i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i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«Зелёный лук - наш верный друг» </a:t>
            </a:r>
            <a:br>
              <a:rPr lang="ru-RU" sz="3600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6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 2 младшей группе «Светлячок»</a:t>
            </a:r>
            <a:endParaRPr lang="ru-RU" sz="2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071942"/>
            <a:ext cx="4500594" cy="2000264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Подготовила: Медведева С.В.,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воспитатель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МДОУ </a:t>
            </a:r>
            <a:r>
              <a:rPr lang="ru-RU" sz="24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/с № 36</a:t>
            </a:r>
          </a:p>
          <a:p>
            <a:r>
              <a:rPr lang="ru-RU" sz="20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Дружба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endParaRPr lang="ru-RU" sz="20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 flipV="1">
            <a:off x="10001288" y="6858000"/>
            <a:ext cx="214298" cy="4571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Мои документы\Новая папка\IMG_3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5357850" cy="4383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Наблюдение за корешками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Мои документы\Новая папка\DSC014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038600" cy="35719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699" name="Picture 3" descr="E:\Мои документы\Новая папка\DSC014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038600" cy="35719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Сбор урожая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Мои документы\Новая папка\DSC014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E:\Мои документы\Новая папка\DSC014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14876" y="221455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2844" y="142852"/>
            <a:ext cx="8786874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Зелёный лучок кидаем</a:t>
            </a:r>
            <a:r>
              <a:rPr kumimoji="0" lang="ru-RU" sz="3200" b="1" i="1" u="none" strike="noStrike" kern="1200" cap="none" spc="50" normalizeH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в борщок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2844" y="142852"/>
            <a:ext cx="8786874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Спасибо</a:t>
            </a:r>
            <a:r>
              <a:rPr kumimoji="0" lang="ru-RU" sz="3200" b="1" i="1" u="none" strike="noStrike" kern="1200" cap="none" spc="50" normalizeH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за внимание!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</a:t>
            </a:r>
            <a:endParaRPr lang="ru-RU" sz="3200" b="1" i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500174"/>
            <a:ext cx="6400800" cy="5000660"/>
          </a:xfrm>
          <a:blipFill dpi="0" rotWithShape="1">
            <a:blip r:embed="rId3">
              <a:alphaModFix amt="77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 action="ppaction://hlinksldjump"/>
              </a:rPr>
              <a:t>Задачи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 action="ppaction://hlinksldjump"/>
              </a:rPr>
              <a:t>Участники проекта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6" action="ppaction://hlinksldjump"/>
              </a:rPr>
              <a:t>Актуальность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7" action="ppaction://hlinksldjump"/>
              </a:rPr>
              <a:t>Вопросы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8" action="ppaction://hlinksldjump"/>
              </a:rPr>
              <a:t>3 этапа проекта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9" action="ppaction://hlinksldjump"/>
              </a:rPr>
              <a:t>Посадка лука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0" action="ppaction://hlinksldjump"/>
              </a:rPr>
              <a:t>Полив лука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1" action="ppaction://hlinksldjump"/>
              </a:rPr>
              <a:t>Наблюдение за корешками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2" action="ppaction://hlinksldjump"/>
              </a:rPr>
              <a:t>Сбор урожая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3" action="ppaction://hlinksldjump"/>
              </a:rPr>
              <a:t>Зелёный лучок кидаем в борщок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14" action="ppaction://hlinksldjump"/>
              </a:rPr>
              <a:t>Конечный слайд</a:t>
            </a:r>
            <a:endParaRPr lang="ru-RU" sz="2400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5"/>
          </a:xfrm>
          <a:blipFill dpi="0" rotWithShape="1">
            <a:blip r:embed="rId2">
              <a:alphaModFix amt="75000"/>
            </a:blip>
            <a:srcRect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Учить детей ежедневно ухаживать за растениями в комнатных условиях.</a:t>
            </a:r>
          </a:p>
          <a:p>
            <a:pPr>
              <a:buFont typeface="Wingdings" pitchFamily="2" charset="2"/>
              <a:buChar char="Ø"/>
            </a:pPr>
            <a:endParaRPr lang="ru-RU" sz="2400" i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Учить </a:t>
            </a:r>
            <a:r>
              <a:rPr lang="ru-RU" sz="2400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выполнять индивидуальные и коллективные поручения</a:t>
            </a: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ru-RU" sz="2400" i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Расширить </a:t>
            </a:r>
            <a:r>
              <a:rPr lang="ru-RU" sz="2400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знания детей о луке</a:t>
            </a: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i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857365"/>
            <a:ext cx="4038600" cy="3214710"/>
          </a:xfrm>
          <a:blipFill dpi="0" rotWithShape="1">
            <a:blip r:embed="rId2">
              <a:alphaModFix amt="75000"/>
            </a:blip>
            <a:srcRect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Воспитатель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Воспитанники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Родители  </a:t>
            </a:r>
          </a:p>
        </p:txBody>
      </p:sp>
      <p:pic>
        <p:nvPicPr>
          <p:cNvPr id="11" name="Picture 3" descr="E:\Мои документы\Новая папка\IMG_3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30238"/>
            <a:ext cx="4229956" cy="43847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Участники проекта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3829048" cy="3143272"/>
          </a:xfrm>
          <a:blipFill dpi="0" rotWithShape="1">
            <a:blip r:embed="rId2">
              <a:alphaModFix amt="75000"/>
            </a:blip>
            <a:srcRect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В весенний период времени особое внимание нужно уделять своему здоровью, поэтому, чтобы не болеть, нужно посадить лук и употреблять его в пищу.</a:t>
            </a:r>
            <a:endParaRPr lang="ru-RU" sz="2400" i="1" dirty="0">
              <a:solidFill>
                <a:schemeClr val="bg2">
                  <a:lumMod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9" name="Содержимое 8" descr="DSC0147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2314581"/>
            <a:ext cx="4038600" cy="1828799"/>
          </a:xfrm>
          <a:blipFill dpi="0" rotWithShape="1">
            <a:blip r:embed="rId2">
              <a:alphaModFix amt="75000"/>
            </a:blip>
            <a:srcRect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полезного в луке?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его можно применять еще?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его выращивают?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E:\Мои документы\Новая папка\IMG_3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00562" y="1357298"/>
            <a:ext cx="4038600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Вопросы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214422"/>
            <a:ext cx="8001056" cy="4857784"/>
          </a:xfrm>
          <a:blipFill dpi="0" rotWithShape="1">
            <a:blip r:embed="rId2">
              <a:alphaModFix amt="75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0" algn="l">
              <a:lnSpc>
                <a:spcPct val="12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Подготовительный</a:t>
            </a:r>
            <a:endParaRPr lang="ru-RU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Постановка проблемного вопроса. Подготовка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посадке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лука.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Основной </a:t>
            </a:r>
            <a:endParaRPr lang="ru-RU" sz="2000" b="1" i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lnSpc>
                <a:spcPct val="120000"/>
              </a:lnSpc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Предварительная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 algn="l">
              <a:lnSpc>
                <a:spcPct val="120000"/>
              </a:lnSpc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Знакомство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землей, с художественной литературой о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луке.</a:t>
            </a:r>
          </a:p>
          <a:p>
            <a:pPr lvl="0" algn="l">
              <a:lnSpc>
                <a:spcPct val="120000"/>
              </a:lnSpc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Посадка лука.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2400" b="1" i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Заключительный</a:t>
            </a:r>
            <a:r>
              <a:rPr lang="ru-RU" sz="24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проекта.</a:t>
            </a:r>
          </a:p>
          <a:p>
            <a:pPr algn="l">
              <a:lnSpc>
                <a:spcPct val="120000"/>
              </a:lnSpc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формление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огорода на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окне.</a:t>
            </a:r>
            <a:endParaRPr lang="ru-RU" sz="2000" i="1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азвитие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изобразительного творчества, проявившегося в детских рисунках о </a:t>
            </a:r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луке.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 этапа проекта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Мои документы\Новая папка\DSC014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571612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Посадка лука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Мои документы\Новая папка\DSC014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27200" y="1729581"/>
            <a:ext cx="56896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Полив </a:t>
            </a:r>
            <a:r>
              <a:rPr lang="ru-RU" sz="32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лука</a:t>
            </a:r>
            <a:endParaRPr kumimoji="0" lang="ru-RU" sz="3200" b="1" i="1" u="none" strike="noStrike" kern="1200" cap="none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4357686" y="6429396"/>
            <a:ext cx="428628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428628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428628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я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4617B"/>
      </a:hlink>
      <a:folHlink>
        <a:srgbClr val="04617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3200" b="1" i="1" spc="50" dirty="0" smtClean="0">
            <a:ln w="11430"/>
            <a:solidFill>
              <a:srgbClr val="0070C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168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Экологический проект   «Зелёный лук - наш верный друг»   во 2 младшей группе «Светлячок»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DDGroup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«Зеленый лук-наш верный друг» во 2 младшей группе «Светлячок»</dc:title>
  <dc:creator>Никола</dc:creator>
  <cp:lastModifiedBy>Никола</cp:lastModifiedBy>
  <cp:revision>70</cp:revision>
  <dcterms:created xsi:type="dcterms:W3CDTF">2014-04-25T08:48:31Z</dcterms:created>
  <dcterms:modified xsi:type="dcterms:W3CDTF">2014-04-27T12:27:58Z</dcterms:modified>
</cp:coreProperties>
</file>