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BA359-5723-40E0-9C0B-75CD21A020E1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B8A3-4129-405C-8177-72A557E3B3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2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6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05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Воспитание детей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 Италии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643446"/>
            <a:ext cx="6793390" cy="1752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 студентка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2 курса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/о ФПП                                                                                         группа  ДП 26                                                                                                    Корнилова Н.А.</a:t>
            </a:r>
          </a:p>
          <a:p>
            <a:pPr algn="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Йошкар-Ола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Заключение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3"/>
            <a:ext cx="3898776" cy="4608512"/>
          </a:xfrm>
        </p:spPr>
        <p:txBody>
          <a:bodyPr>
            <a:normAutofit fontScale="62500" lnSpcReduction="20000"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Рождение ребенка в Италии - событие, важное не только для семьи, но и для всего окружения. В Италии детей превозносят. К сожалению, это отражается на качестве обучения и воспитания. Ребенка всячески балуют, и по сравнению с итальянским воспитанием, наше выглядит просто спартанским. Отшлепать чадо нельзя, и не только на улице: каждый ребенок знает номер телефона, по которому можно позвонить и пожаловаться на плохих родителей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268761"/>
            <a:ext cx="3898776" cy="4608512"/>
          </a:xfrm>
        </p:spPr>
        <p:txBody>
          <a:bodyPr>
            <a:normAutofit fontScale="62500" lnSpcReduction="20000"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Есть мнение, что проблемы Итальянского воспитания связаны: 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С тем, что «воспитанием» не слишком озабочены ни в семье, ни в школе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Итальянские родители сами далеко не всегда могут показать хороший пример. </a:t>
            </a:r>
          </a:p>
          <a:p>
            <a:pPr marL="0" indent="355600"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Воспитанием начинают заниматься поздно (10-12 лет). В раннем возрасте – почти не воспитывают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99796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960440"/>
          </a:xfrm>
        </p:spPr>
        <p:txBody>
          <a:bodyPr>
            <a:normAutofit/>
          </a:bodyPr>
          <a:lstStyle/>
          <a:p>
            <a:pPr indent="355600" algn="just"/>
            <a:r>
              <a:rPr lang="ru-RU" sz="2000" dirty="0">
                <a:latin typeface="Arial" pitchFamily="34" charset="0"/>
                <a:cs typeface="Arial" pitchFamily="34" charset="0"/>
              </a:rPr>
              <a:t>Атмосфера в семьях солнечной Италии — это эмоциональность, любвиобилие и темперамент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Италия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является одной из уникальнейших стран Европы. Наследница Римской империи, пройдя сквозь века, она сумела сохранить и развить особенности национальной культуры, главной из которых является сочетание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клановости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 авторитарности с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тотальной свободой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Главную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роль в такой системе ценностей играет семья, в которой закладываются основы итальянской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личности.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итальянца значение семьи переоценить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невозможно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сравнению с Россией, итальянские родители обзаводятся детьми в более позднем возрасте. По статистике, итальянские мужчины и женщины вступают в брак не раньше 27 лет.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132857"/>
            <a:ext cx="4038600" cy="3168351"/>
          </a:xfrm>
        </p:spPr>
        <p:txBody>
          <a:bodyPr>
            <a:normAutofit/>
          </a:bodyPr>
          <a:lstStyle/>
          <a:p>
            <a:pPr marL="0" indent="355600" algn="just"/>
            <a:r>
              <a:rPr lang="ru-RU" sz="2000" dirty="0">
                <a:latin typeface="Arial" pitchFamily="34" charset="0"/>
                <a:cs typeface="Arial" pitchFamily="34" charset="0"/>
              </a:rPr>
              <a:t>Воспитанию подрастающего поколения итальянцы уделяют особое внимание. Несмотря на то, что итальянские дети считаются самыми невоспитанными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Европе,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это можно отнести скорее к особенностям итальянского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менталитета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348880"/>
            <a:ext cx="340893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06613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Ogni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scarafone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é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bello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a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mamma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soja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Чем бы дитя не тешилось…»)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9644"/>
            <a:ext cx="4038600" cy="4017628"/>
          </a:xfrm>
        </p:spPr>
        <p:txBody>
          <a:bodyPr>
            <a:noAutofit/>
          </a:bodyPr>
          <a:lstStyle/>
          <a:p>
            <a:pPr marL="0" indent="355600" algn="just"/>
            <a:r>
              <a:rPr lang="ru-RU" sz="2000" dirty="0">
                <a:latin typeface="Arial" pitchFamily="34" charset="0"/>
                <a:cs typeface="Arial" pitchFamily="34" charset="0"/>
              </a:rPr>
              <a:t>С самого раннего детства родители знакомят своих чад со всеми аспектами общественной жизни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Дело в том, что детям в этой стране разрешено все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последующем такая воспитательная традиция находит отражение в характере простого итальянца — свободолюбивый, морально раскованный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человек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883965"/>
            <a:ext cx="3118606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186808" cy="4032448"/>
          </a:xfrm>
        </p:spPr>
        <p:txBody>
          <a:bodyPr>
            <a:normAutofit/>
          </a:bodyPr>
          <a:lstStyle/>
          <a:p>
            <a:pPr marL="0" indent="35560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привычки баловать своих детей итальянские родители не избавились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Однако часто такое поведение родителей стоит расценивать не как внимание к потребностям ребенка, а как простое угодничество.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Тем самым родители подают детям не самый лучший пример. Так происходит из поколения 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поколение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/>
          <a:srcRect t="16349"/>
          <a:stretch/>
        </p:blipFill>
        <p:spPr bwMode="auto">
          <a:xfrm>
            <a:off x="5000404" y="2052713"/>
            <a:ext cx="3171996" cy="303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668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Детский сад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7"/>
            <a:ext cx="4038600" cy="3600401"/>
          </a:xfrm>
        </p:spPr>
        <p:txBody>
          <a:bodyPr>
            <a:normAutofit/>
          </a:bodyPr>
          <a:lstStyle/>
          <a:p>
            <a:pPr marL="0" indent="273050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трех лет ребенок обучается сначала в детском саду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scuola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materna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), где его готовят к более взрослой жизни по методике знаменитого педагога Марии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Монтессори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важной особенностью которой является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раннее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развитие детей и самостоятельная оценка собственных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988840"/>
            <a:ext cx="3240399" cy="292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Школа 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186808" cy="5643602"/>
          </a:xfrm>
        </p:spPr>
        <p:txBody>
          <a:bodyPr>
            <a:noAutofit/>
          </a:bodyPr>
          <a:lstStyle/>
          <a:p>
            <a:pPr marL="0" indent="355600" algn="just"/>
            <a:r>
              <a:rPr lang="ru-RU" sz="2000" dirty="0">
                <a:latin typeface="Arial" pitchFamily="34" charset="0"/>
                <a:cs typeface="Arial" pitchFamily="34" charset="0"/>
              </a:rPr>
              <a:t>С шести лет дети в Италии начинают учиться в начальной школе, которая делится на две ступени. На протяжении пяти лет дети изучают общеобразовательные дисциплины, сдавая по окончании каждой ступени тест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Обучение в школах длится с сентября по июнь, однако вместо пятибалльной системы ставятся словесные оценки — «отлично», «хорошо» и т.д. Примечательно, что дети-инвалиды учатся вместе с остальными детьми, что позволяет в раннем возрасте заложить основы толерантности</a:t>
            </a:r>
          </a:p>
          <a:p>
            <a:pPr algn="just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4346329"/>
            <a:ext cx="2520280" cy="210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932040" y="980728"/>
            <a:ext cx="36004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окончании начальной школы дети получают аттестат начальной школы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diploma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licenza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elementare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и переходят в среднюю школу (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scuola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media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), где учатся до 14 лет. После каждого года обучения проводятся экзамены по системе «сдано — не сдано»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186808" cy="4680520"/>
          </a:xfrm>
        </p:spPr>
        <p:txBody>
          <a:bodyPr>
            <a:noAutofit/>
          </a:bodyPr>
          <a:lstStyle/>
          <a:p>
            <a:pPr marL="0" indent="355600" algn="just"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Экзамен на аттестат зрелости в 18 лет открывает дорогу к поступлению в университет и получению диплома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бакалавра. Выпускники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средних школ могут поступить в учебные заведения различных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профилей.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Это аналоги профессиональных учебных заведений (технические институты, профтехучилища, школы искусств, колледжи) и лицеи.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них учатся с 14 до 19 лет.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0328" y="1916832"/>
            <a:ext cx="3610104" cy="29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lum bright="30000" contrast="-40000"/>
          </a:blip>
          <a:srcRect/>
          <a:stretch>
            <a:fillRect/>
          </a:stretch>
        </p:blipFill>
        <p:spPr bwMode="auto">
          <a:xfrm>
            <a:off x="0" y="5530"/>
            <a:ext cx="9144000" cy="685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ВУЗы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484784"/>
            <a:ext cx="4254624" cy="4608512"/>
          </a:xfrm>
        </p:spPr>
        <p:txBody>
          <a:bodyPr>
            <a:normAutofit fontScale="25000" lnSpcReduction="20000"/>
          </a:bodyPr>
          <a:lstStyle/>
          <a:p>
            <a:pPr marL="0" indent="355600"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>
                <a:latin typeface="Arial" pitchFamily="34" charset="0"/>
                <a:cs typeface="Arial" pitchFamily="34" charset="0"/>
              </a:rPr>
              <a:t>Подготовка к поступлению в университеты производится в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лицеях.</a:t>
            </a:r>
            <a:r>
              <a:rPr lang="en-US" sz="8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Существует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три их разновидности: </a:t>
            </a:r>
            <a:r>
              <a:rPr lang="ru-RU" sz="8000" dirty="0" smtClean="0">
                <a:latin typeface="Arial" pitchFamily="34" charset="0"/>
                <a:cs typeface="Arial" pitchFamily="34" charset="0"/>
              </a:rPr>
              <a:t>классический, </a:t>
            </a:r>
            <a:endParaRPr lang="en-US" sz="8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Arial" pitchFamily="34" charset="0"/>
                <a:cs typeface="Arial" pitchFamily="34" charset="0"/>
              </a:rPr>
              <a:t>технический и естественных наук. Программа всех лицеев включает итальянскую литературу, латынь, математику, физику, естественные науки, философию, историю. Выпускники сдают экзамен и получают аттестаты зрелости, с которыми можно поступать в университет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6232" y="2748358"/>
            <a:ext cx="3596208" cy="219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606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Воспитание детей в Италии</vt:lpstr>
      <vt:lpstr>Атмосфера в семьях солнечной Италии — это эмоциональность, любвиобилие и темперамент!      Италия является одной из уникальнейших стран Европы. Наследница Римской империи, пройдя сквозь века, она сумела сохранить и развить особенности национальной культуры, главной из которых является сочетание клановости и авторитарности с тотальной свободой. Главную роль в такой системе ценностей играет семья, в которой закладываются основы итальянской личности. Для итальянца значение семьи переоценить невозможно! </vt:lpstr>
      <vt:lpstr>По сравнению с Россией, итальянские родители обзаводятся детьми в более позднем возрасте. По статистике, итальянские мужчины и женщины вступают в брак не раньше 27 лет. </vt:lpstr>
      <vt:lpstr>«Ogni scarafone é bello a mamma soja»  («Чем бы дитя не тешилось…»)</vt:lpstr>
      <vt:lpstr>Слайд 5</vt:lpstr>
      <vt:lpstr>Детский сад</vt:lpstr>
      <vt:lpstr>Школа </vt:lpstr>
      <vt:lpstr>Слайд 8</vt:lpstr>
      <vt:lpstr>ВУЗы</vt:lpstr>
      <vt:lpstr>Заключение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в Италии</dc:title>
  <dc:creator>Admin</dc:creator>
  <cp:lastModifiedBy>user</cp:lastModifiedBy>
  <cp:revision>32</cp:revision>
  <dcterms:created xsi:type="dcterms:W3CDTF">2013-03-24T16:31:14Z</dcterms:created>
  <dcterms:modified xsi:type="dcterms:W3CDTF">2014-04-24T03:48:59Z</dcterms:modified>
</cp:coreProperties>
</file>