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060848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393305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Рисунок 6" descr="b1bc22c34ed9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96336" y="5373216"/>
            <a:ext cx="1302906" cy="12401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13F66-34A1-4A7D-B520-7AFC7A4EA07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BEC6C-9013-46B2-A952-394EDBE9E039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paper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3694670"/>
            <a:ext cx="9144000" cy="3163330"/>
          </a:xfrm>
          <a:prstGeom prst="rect">
            <a:avLst/>
          </a:prstGeom>
        </p:spPr>
      </p:pic>
      <p:pic>
        <p:nvPicPr>
          <p:cNvPr id="8" name="Рисунок 7" descr="paper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548680"/>
            <a:ext cx="9144000" cy="3163330"/>
          </a:xfrm>
          <a:prstGeom prst="rect">
            <a:avLst/>
          </a:prstGeom>
        </p:spPr>
      </p:pic>
      <p:pic>
        <p:nvPicPr>
          <p:cNvPr id="9" name="Рисунок 8" descr="paper27.jpg"/>
          <p:cNvPicPr>
            <a:picLocks noChangeAspect="1"/>
          </p:cNvPicPr>
          <p:nvPr userDrawn="1"/>
        </p:nvPicPr>
        <p:blipFill>
          <a:blip r:embed="rId4" cstate="print"/>
          <a:srcRect t="75561"/>
          <a:stretch>
            <a:fillRect/>
          </a:stretch>
        </p:blipFill>
        <p:spPr>
          <a:xfrm>
            <a:off x="0" y="0"/>
            <a:ext cx="9144000" cy="7730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Monotype Corsiva" pitchFamily="66" charset="0"/>
              </a:rPr>
              <a:t>Технология проблемного обучения</a:t>
            </a:r>
            <a:endParaRPr lang="ru-RU" sz="6000" dirty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645024"/>
            <a:ext cx="3664496" cy="2952328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</a:p>
          <a:p>
            <a:pPr algn="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тудентка                                                                                                 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курса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/о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ФПП                                                                                                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группа  ДП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26                                                                                                              Корнилова Н.А.</a:t>
            </a:r>
          </a:p>
          <a:p>
            <a:pPr algn="r"/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Йошкар-Ола</a:t>
            </a:r>
          </a:p>
          <a:p>
            <a:pPr algn="l"/>
            <a:r>
              <a:rPr lang="ru-RU" sz="16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2013 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32656"/>
            <a:ext cx="65527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sz="2400" i="1" u="sng" dirty="0" smtClean="0">
                <a:latin typeface="Arial" pitchFamily="34" charset="0"/>
                <a:cs typeface="Arial" pitchFamily="34" charset="0"/>
              </a:rPr>
              <a:t>Структура проблемного занятия:</a:t>
            </a:r>
          </a:p>
          <a:p>
            <a:pPr indent="355600" algn="just"/>
            <a:endParaRPr lang="ru-RU" sz="2000" i="1" u="sng" dirty="0" smtClean="0"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v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ктуализация прежних  знаний;</a:t>
            </a:r>
          </a:p>
          <a:p>
            <a:pPr indent="355600"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v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оздание проблемной ситуации;</a:t>
            </a:r>
          </a:p>
          <a:p>
            <a:pPr indent="355600"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v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остановка задачи;</a:t>
            </a:r>
          </a:p>
          <a:p>
            <a:pPr indent="355600"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v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сследование проблемы;</a:t>
            </a:r>
          </a:p>
          <a:p>
            <a:pPr indent="355600"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v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«открытие» новых  знаний;</a:t>
            </a:r>
          </a:p>
          <a:p>
            <a:pPr indent="355600"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v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ервичное закрепление знаний;</a:t>
            </a:r>
          </a:p>
          <a:p>
            <a:pPr indent="355600"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v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амостоятельная работа;</a:t>
            </a:r>
          </a:p>
          <a:p>
            <a:pPr indent="355600"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v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ефлексия;</a:t>
            </a:r>
          </a:p>
          <a:p>
            <a:pPr indent="355600"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v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тог НОД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475656" y="1255985"/>
            <a:ext cx="662473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Сущность технологии проблемного обучения, как любой другой технологии, заключается в четком следовании определенным ее этапам. Поэтому основным педагогическим инструментом является технологическая карта. В ее основу нами заложен пошаговый алгоритм решения проблемной ситуации. Технологической картой четко определены деятельность воспитателя и деятельность ребенка на каждом из пяти этапов.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43608" y="-129008"/>
            <a:ext cx="7776864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ТЕХНОЛОГИЧЕСКАЯ КАРТА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деятельности по проблемному обучению дошкольников (таблица):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1 этапе - постановки проблемы - основная цель воспитателя – помочь детям осознать и присвоить предложенную проблемную ситуацию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2 этапе - актуализации знаний - актуализировать необходимые знания, которые станут базовыми для следующего этапа решения проблемы.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3 этапе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выдвижения гипотез и предположений, целью является вовлечение детей сначала в процесс выдвижения предположений, а затем в процесс выделения этапов поиска и их планирование.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4 этапе - проверки решения – основной целью является организация деятельности по проверке решения и помощь в выборе правильного решения. Проверка осуществляется через различные виды деятельности.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Э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тот этап можно назвать самым оптимальным для организации опытно-исследовательской деятельности.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 этап - «Введение в систему знаний» направлен на выделение новых знаний и организацию деятельности по применению полученных знаний на практике, их присвоению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547664" y="1431360"/>
            <a:ext cx="65527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Технология проблемного обучения (ТПО) обеспечивает реализацию задач оптимизации социального взаимодействия в системах «взрослый-ребенок», «ребенок-другой ребенок» на основе партнерства и сотрудничества, а также успешной адаптации ребенка к предстоящему школьному обучению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628800"/>
            <a:ext cx="6400800" cy="1752600"/>
          </a:xfrm>
        </p:spPr>
        <p:txBody>
          <a:bodyPr>
            <a:noAutofit/>
          </a:bodyPr>
          <a:lstStyle/>
          <a:p>
            <a:r>
              <a:rPr lang="ru-RU" sz="8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Monotype Corsiva" pitchFamily="66" charset="0"/>
              </a:rPr>
              <a:t>Спасибо за внимание!!!</a:t>
            </a:r>
            <a:endParaRPr lang="ru-RU" sz="8800" dirty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47664" y="1628800"/>
            <a:ext cx="64087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«Две-три мысли, два-три впечатления поглубже выжитые в детстве, собственным усилием (а если хотите, так и страданием), проведут ребенка гораздо глубже в жизнь, чем самая облегченная школа…" </a:t>
            </a: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Ф.М. Достоевский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691680" y="1627639"/>
            <a:ext cx="648072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Проблемное обучение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это обучение, при котором воспитатель, создавая проблемные ситуации и, организуя деятельность детей по решению учебных проблем, обеспечивает оптимальное сочетание их самостоятельной поисковой деятельности с усвоением готовых выводов науки.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691680" y="1249015"/>
            <a:ext cx="561662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Центральные понятия: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Проблемная ситуация</a:t>
            </a:r>
            <a:endParaRPr lang="en-US" sz="2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Проблемный вопрос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Проблемная задача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Творческая задача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Самостоятельная работа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475656" y="674113"/>
            <a:ext cx="68407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Условия использования проблемных ситуаций: 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 стороны воспитанников:</a:t>
            </a:r>
            <a:endParaRPr kumimoji="0" lang="en-US" sz="24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3556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новая тема («открытие» новых знаний); умение 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воспитанников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использовать ранее усвоенные знания и переносить их в новую ситуацию;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умение определить область «незнания» в новой задаче;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активная поисковая деятельность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475656" y="969115"/>
            <a:ext cx="676875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 стороны воспитателя:</a:t>
            </a:r>
            <a:endParaRPr kumimoji="0" lang="en-US" sz="24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умение планировать, создавать проблемные ситуации и управлять этим процессом;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формулировать возникшую проблемную ситуацию путем указания воспитанникам на причины невыполнения поставленного практического задания или невозможности объяснить им те или иные продемонстрированные факты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75656" y="842517"/>
            <a:ext cx="68407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 качестве проблемной ситуации</a:t>
            </a:r>
            <a:r>
              <a:rPr kumimoji="0" lang="ru-RU" sz="2400" b="0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могут быть: </a:t>
            </a:r>
            <a:endParaRPr kumimoji="0" lang="en-US" sz="24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проблемные задачи с недостающими, избыточными, противоречивыми данными, с заведомо допущенными ошибками;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поиск истины (способа, приема, правила решения);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различные точки зрения на один и тот же вопрос;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противоречия практической деятельности.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115616" y="253650"/>
            <a:ext cx="734481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Пути, которыми воспитатель может привести детей к проблемной ситуации:</a:t>
            </a:r>
            <a:endParaRPr kumimoji="0" lang="en-US" sz="24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побуждающий диалог — это «экскаватор», который выкапывает проблему, вопрос, трудность, т.е. помогает формулировать учебную задачу подводящий диалог: логически выстроенная цепочка заданий и вопросов — «локомотив»,движущийся к новому знанию, способу действия;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применение мотивирующих приёмов: «яркое пятно» — сообщение интригующего материала (исторических фактов, легенд и т.п.), демонстрация непонятных явлений (эксперимент, наглядность), «актуализация» — обнаружение смысла, значимости проблемы для детей.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331640" y="436021"/>
            <a:ext cx="68407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Формы и методы учебной деятельности:</a:t>
            </a:r>
            <a:endParaRPr kumimoji="0" lang="en-US" sz="24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р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абота в группах -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взаимообучение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групп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р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абота в парах - парное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взаимообучение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с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амостоятельная поисковая работа (работа со справочным материалом, учебными пособиями, предметными картинками);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п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одготовка выступлений (отрабатывается техника выступления, формулирование вопросов, аргументация, оценивание);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п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одготовка проблемных домашних заданий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659</Words>
  <Application>Microsoft Office PowerPoint</Application>
  <PresentationFormat>Экран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Технология проблемного обучения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user</cp:lastModifiedBy>
  <cp:revision>36</cp:revision>
  <dcterms:created xsi:type="dcterms:W3CDTF">2012-01-26T17:14:38Z</dcterms:created>
  <dcterms:modified xsi:type="dcterms:W3CDTF">2014-04-22T16:24:17Z</dcterms:modified>
</cp:coreProperties>
</file>