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26972-EE3D-44B9-8552-F54E8A4E7A41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4E4E-422B-4FE6-B297-C6308F39F8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г.Егорьевск.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4E4E-422B-4FE6-B297-C6308F39F83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B515-BE19-4749-BF32-9A214F8A27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E1285-1702-4C8C-B731-AF07E4120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922" y="1071546"/>
            <a:ext cx="8958026" cy="3786214"/>
          </a:xfrm>
          <a:prstGeom prst="rect">
            <a:avLst/>
          </a:prstGeom>
        </p:spPr>
        <p:txBody>
          <a:bodyPr wrap="square">
            <a:prstTxWarp prst="textButton">
              <a:avLst/>
            </a:prstTxWarp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Лекарственные растения </a:t>
            </a:r>
          </a:p>
          <a:p>
            <a:pPr algn="ctr"/>
            <a:r>
              <a:rPr lang="ru-RU" sz="6600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нашего 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края.</a:t>
            </a:r>
            <a:endParaRPr lang="ru-RU" sz="6600" b="1" i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139" y="214290"/>
            <a:ext cx="9441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 детский сад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комбинированного вида №47 </a:t>
            </a:r>
            <a:r>
              <a:rPr lang="ru-RU" sz="14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Лесная сказка</a:t>
            </a:r>
            <a:r>
              <a:rPr lang="ru-RU" sz="1400" b="1" i="1" dirty="0" smtClean="0">
                <a:ea typeface="Calibri" pitchFamily="34" charset="0"/>
                <a:cs typeface="Times New Roman" pitchFamily="18" charset="0"/>
              </a:rPr>
              <a:t>».</a:t>
            </a:r>
            <a:endParaRPr lang="ru-RU" sz="1400" dirty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79088" y="6215082"/>
            <a:ext cx="1246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г.Егорьевск.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www.idealdomik.ru/images/photos/medium/article2851.jpg"/>
          <p:cNvPicPr>
            <a:picLocks noChangeAspect="1" noChangeArrowheads="1"/>
          </p:cNvPicPr>
          <p:nvPr/>
        </p:nvPicPr>
        <p:blipFill>
          <a:blip r:embed="rId3"/>
          <a:srcRect t="19565"/>
          <a:stretch>
            <a:fillRect/>
          </a:stretch>
        </p:blipFill>
        <p:spPr bwMode="auto">
          <a:xfrm>
            <a:off x="2321700" y="3357563"/>
            <a:ext cx="5096106" cy="2745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"/>
            <a:ext cx="9906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Одуванчик лекарственный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Почти повсеместно можно встретить одуванчик - многолетнее травянистое растение. Для лекарственных целей собирают осенью корни растения.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Препараты из одуванчика 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желчегонным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мочегоннным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жаропонижающим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лактогонным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антиспастическим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rulec.ru/foto/oduv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4306" y="1285861"/>
            <a:ext cx="5185208" cy="52901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9060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Боярышник обыкновенный лекарственный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Годы и столетия не изменили основной лечебной ценности этого колючего кустарника как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сердечно-сосудистого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средства. Для медицинских целей заготавливают плоды и цветки боярышника.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Полезные свойства боярышника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Препараты из боярышника 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кардиотоническим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мочегонным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сосудорасширяющим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Picture 2" descr="http://www.rulec.ru/foto/boyarish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7786" y="2428869"/>
            <a:ext cx="6036511" cy="4176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"/>
            <a:ext cx="9906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Подорожник.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Трава эта всегда на виду. Она плотно прижимается к земле, чтобы не поломали ее листочки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Подорожник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- многолетнее растение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 лечебными целями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используют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его листья.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Препараты из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подорожника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ранозаживляющим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отхаркивающим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обезболивающим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обволакивающим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противовоспалительным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кровоостанавливающим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антисептическим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секреторным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8" name="Picture 2" descr="http://www.rulec.ru/foto/podoroj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6915" y="820324"/>
            <a:ext cx="5494773" cy="5663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82568" y="64291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4312" y="1"/>
            <a:ext cx="944168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Шиповник.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 Стебли шиповника густо усажены шипами, острыми и изогнутыми, как коровий рог. В научной медицине используют плоды шиповника,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обладают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поливитаминным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общеукрекляющим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фитонцидным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ранозаживляющим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Одним из препаратов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шиповника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является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настой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 его при: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острых и хронических инфекциях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атеросклерозе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заболеваниях печени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заболеваниях кишечника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заболеваниях легких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заболеваниях кожи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почечнокаменной болезни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Verdana" pitchFamily="34" charset="0"/>
            </a:endParaRPr>
          </a:p>
        </p:txBody>
      </p:sp>
      <p:pic>
        <p:nvPicPr>
          <p:cNvPr id="8196" name="Picture 4" descr="http://www.rulec.ru/foto/sipov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6" y="1643050"/>
            <a:ext cx="5024841" cy="3481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1700" y="714356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"/>
            <a:ext cx="9906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Чистотел.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Чистотел - многолетнее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сорное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травянистое растение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В лечебных целях применяют траву растения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которая обладает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спазмолитическим (расслабляющим)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желчегонным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бактерицидным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противовоспалительным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Противозудным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2" name="Picture 4" descr="http://www.rulec.ru/foto/chisto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7785" y="1785927"/>
            <a:ext cx="6190659" cy="4700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"/>
            <a:ext cx="9906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Ромашка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Ромашка - однолетнее растение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Для медицинских нужд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заготавливаются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цветки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и соцветия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Они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противомикробным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слабительным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желчегонным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противоспазматическим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противовоспалительным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9" name="Picture 5" descr="http://www.rulec.ru/foto/romas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648" y="1357299"/>
            <a:ext cx="6549801" cy="5095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906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Пижма обыкновенная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Уже давно отцвел одуванчик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рассыпали свои семена злаковые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травы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а пижма стоит как ни в чем не бывало.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Пижма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- многолетнее травянистое растение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В медицине используют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цветочные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корзинки с соцветиями.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Соцветия растения 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секреторным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желчегонным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тонизирующим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глистогонным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фитонцидным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AutoShape 5" descr="http://www.rulec.ru/foto/pigma.jpg"/>
          <p:cNvSpPr>
            <a:spLocks noChangeAspect="1" noChangeArrowheads="1"/>
          </p:cNvSpPr>
          <p:nvPr/>
        </p:nvSpPr>
        <p:spPr bwMode="auto">
          <a:xfrm>
            <a:off x="141023" y="-700088"/>
            <a:ext cx="3302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7" name="Picture 7" descr="http://www.rulec.ru/foto/pig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8218" y="1142984"/>
            <a:ext cx="4787910" cy="5480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"/>
            <a:ext cx="9906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Зверобой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лекарственный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Зверобой - многолетнее травянистое растение.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Полезные свойства зверобоя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Препараты из зверобоя обладают 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вяжущим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асептическим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диуретическим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кровоостанавливающим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успокаивающим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0" name="Picture 4" descr="http://www.rulec.ru/foto/zverobo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5173" y="428605"/>
            <a:ext cx="4024341" cy="5862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906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Мать-и-мачеха - многолетнее травянистое растение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Для лечебных целей собирают листья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реже - цветочные корзинки.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Трава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мать-и-мачеха (листья)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838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отхаркивающим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потогонным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мягчительным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83847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противомикробным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6" name="Picture 4" descr="http://www.rulec.ru/foto/mat-i-mahex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4310" y="2428868"/>
            <a:ext cx="7272444" cy="3933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rulec.ru/foto/kalend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6912" y="571480"/>
            <a:ext cx="3714741" cy="5814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906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Календула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Ярко-оранжевые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корзинки известного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декоративного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лекарственного растения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заметно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выделяются на фоне других цветков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Календула, или цветы ноготки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лекарственное растение известно очень давно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лекарственной целью используют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цветочные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корзинки и язычковые лепестки календулы.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Свойства календулы лекарственной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Препараты из календулы обладают действием: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успокаивающим нервную систему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способным снижать артериальное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398</Words>
  <Application>Microsoft Office PowerPoint</Application>
  <PresentationFormat>Лист A4 (210x297 мм)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2013-09-26T12:40:44Z</dcterms:created>
  <dcterms:modified xsi:type="dcterms:W3CDTF">2013-09-27T18:06:41Z</dcterms:modified>
</cp:coreProperties>
</file>