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58DE0C-1E5D-47F6-B5D5-9FAF6D6FEA32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C6B1A10-EB64-434A-A91A-1064C0F5BF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Gcy;&amp;iecy;&amp;rcy;&amp;bcy;&amp;ocy;&amp;vcy;&amp;acy;&amp;yacy; &amp;ecy;&amp;mcy;&amp;bcy;&amp;lcy;&amp;iecy;&amp;mcy;&amp;acy; &amp;Scy;&amp;iecy;&amp;vcy;&amp;iecy;&amp;rcy;&amp;ocy;-&amp;Vcy;&amp;ocy;&amp;scy;&amp;tcy;&amp;ocy;&amp;chcy;&amp;ncy;&amp;ocy;&amp;gcy;&amp;ocy; &amp;acy;&amp;dcy;&amp;mcy;&amp;icy;&amp;ncy;&amp;icy;&amp;scy;&amp;tcy;&amp;rcy;&amp;acy;&amp;tcy;&amp;icy;&amp;vcy;&amp;ncy;&amp;ocy;&amp;gcy;&amp;ocy; &amp;ocy;&amp;kcy;&amp;rcy;&amp;ucy;&amp;g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74" y="4663457"/>
            <a:ext cx="2304255" cy="164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street-moscow.ru/images/articles/severo-vostochnyj-okrug-na-karte-mosk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2" y="836712"/>
            <a:ext cx="4464496" cy="52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9591" y="170708"/>
            <a:ext cx="799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СВАО – Северо-Восточный Административный округ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planetamap.ru/images/severo-vos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473" y="735802"/>
            <a:ext cx="2304256" cy="32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право 11"/>
          <p:cNvSpPr/>
          <p:nvPr/>
        </p:nvSpPr>
        <p:spPr>
          <a:xfrm>
            <a:off x="3347863" y="1562707"/>
            <a:ext cx="3129609" cy="456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7206359" y="4092667"/>
            <a:ext cx="649363" cy="456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1960" y="2204864"/>
            <a:ext cx="2753158" cy="1477328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Северо-Восточный административный округ занимает 10% в общей территории Москвы или 102 </a:t>
            </a:r>
            <a:r>
              <a:rPr lang="ru-RU" dirty="0" err="1" smtClean="0"/>
              <a:t>кв.км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5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&amp;Gcy;&amp;iecy;&amp;rcy;&amp;bcy;&amp;ocy;&amp;vcy;&amp;acy;&amp;yacy; &amp;ecy;&amp;mcy;&amp;bcy;&amp;lcy;&amp;iecy;&amp;mcy;&amp;acy; &amp;Scy;&amp;iecy;&amp;vcy;&amp;iecy;&amp;rcy;&amp;ocy;-&amp;Vcy;&amp;ocy;&amp;scy;&amp;tcy;&amp;ocy;&amp;chcy;&amp;ncy;&amp;ocy;&amp;gcy;&amp;ocy; &amp;acy;&amp;dcy;&amp;mcy;&amp;icy;&amp;ncy;&amp;icy;&amp;scy;&amp;tcy;&amp;rcy;&amp;acy;&amp;tcy;&amp;icy;&amp;vcy;&amp;ncy;&amp;ocy;&amp;gcy;&amp;ocy; &amp;ocy;&amp;kcy;&amp;rcy;&amp;ucy;&amp;gcy;&amp;a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9" y="908720"/>
            <a:ext cx="3771813" cy="330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im2-tub-ru.yandex.net/i?id=144398810-5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30" y="252444"/>
            <a:ext cx="847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endCxn id="2050" idx="1"/>
          </p:cNvCxnSpPr>
          <p:nvPr/>
        </p:nvCxnSpPr>
        <p:spPr>
          <a:xfrm flipV="1">
            <a:off x="2555775" y="966819"/>
            <a:ext cx="2244055" cy="878005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2054" idx="1"/>
          </p:cNvCxnSpPr>
          <p:nvPr/>
        </p:nvCxnSpPr>
        <p:spPr>
          <a:xfrm>
            <a:off x="2411760" y="2420888"/>
            <a:ext cx="2664296" cy="377497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im3-tub-ru.yandex.net/i?id=380598-0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93" y="392805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266363619-5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4010"/>
            <a:ext cx="2200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/>
          <p:cNvCxnSpPr>
            <a:endCxn id="2052" idx="1"/>
          </p:cNvCxnSpPr>
          <p:nvPr/>
        </p:nvCxnSpPr>
        <p:spPr>
          <a:xfrm>
            <a:off x="3059832" y="2708920"/>
            <a:ext cx="2163861" cy="1933510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://im3-tub-ru.yandex.net/i?id=44859536-03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07" y="2499305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2-tub-ru.yandex.net/i?id=109755981-19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63" y="416074"/>
            <a:ext cx="2295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 стрелкой 22"/>
          <p:cNvCxnSpPr>
            <a:endCxn id="2058" idx="1"/>
          </p:cNvCxnSpPr>
          <p:nvPr/>
        </p:nvCxnSpPr>
        <p:spPr>
          <a:xfrm flipV="1">
            <a:off x="4105743" y="1130449"/>
            <a:ext cx="2459920" cy="953561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0" name="Picture 12" descr="http://im3-tub-ru.yandex.net/i?id=144430093-34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9" y="4869160"/>
            <a:ext cx="11144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 стрелкой 27"/>
          <p:cNvCxnSpPr>
            <a:endCxn id="2060" idx="0"/>
          </p:cNvCxnSpPr>
          <p:nvPr/>
        </p:nvCxnSpPr>
        <p:spPr>
          <a:xfrm>
            <a:off x="899592" y="2999955"/>
            <a:ext cx="327490" cy="1869205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 descr="File:Rostokinsky Aqueduct(Moscow)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11" y="4723794"/>
            <a:ext cx="2508860" cy="12660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Прямая со стрелкой 35"/>
          <p:cNvCxnSpPr>
            <a:endCxn id="35" idx="0"/>
          </p:cNvCxnSpPr>
          <p:nvPr/>
        </p:nvCxnSpPr>
        <p:spPr>
          <a:xfrm>
            <a:off x="2555775" y="3512760"/>
            <a:ext cx="1109766" cy="1211034"/>
          </a:xfrm>
          <a:prstGeom prst="straightConnector1">
            <a:avLst/>
          </a:prstGeom>
          <a:ln w="158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5427" y="67778"/>
            <a:ext cx="447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Герб СВАО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6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11760" y="73814"/>
            <a:ext cx="531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Останкинская телебашня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www.ice-nut.ru/info/info04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200216" cy="61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00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vaoinfo.ru/uploads/posts/2012-10/1351157129_svaoinf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165725" cy="38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75427" y="67778"/>
            <a:ext cx="531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ВВЦ-</a:t>
            </a:r>
            <a:r>
              <a:rPr lang="ru-RU" b="1" dirty="0" err="1" smtClean="0">
                <a:solidFill>
                  <a:srgbClr val="FF0000"/>
                </a:solidFill>
              </a:rPr>
              <a:t>Всеросийский</a:t>
            </a:r>
            <a:r>
              <a:rPr lang="ru-RU" b="1" dirty="0" smtClean="0">
                <a:solidFill>
                  <a:srgbClr val="FF0000"/>
                </a:solidFill>
              </a:rPr>
              <a:t> выставочный центр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im0-tub-ru.yandex.net/i?id=169828325-19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77" y="491321"/>
            <a:ext cx="2646439" cy="19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m5-tub-ru.yandex.net/i?id=363516287-4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81" y="4562029"/>
            <a:ext cx="2481196" cy="18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4-tub-ru.yandex.net/i?id=511285290-00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87" y="4562029"/>
            <a:ext cx="2780435" cy="189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im4-tub-ru.yandex.net/i?id=209369580-1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12380"/>
            <a:ext cx="2582678" cy="181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im0-tub-ru.yandex.net/i?id=104294882-39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77" y="2503613"/>
            <a:ext cx="2646439" cy="19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0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27" y="67778"/>
            <a:ext cx="531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Ботанический сад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http://vivovoco.rsl.ru/VV/JOURNAL/NATURE/12_05/DEM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2" y="2726124"/>
            <a:ext cx="4824536" cy="3690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&amp;Pcy;&amp;acy;&amp;rcy;&amp;k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7709"/>
            <a:ext cx="4914428" cy="3609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http://www.gbsad.ru/upload/iblock/99e/99e5cfad436360bc58a5c4001629bb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645" y="4442212"/>
            <a:ext cx="2946792" cy="19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entenai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33607"/>
            <a:ext cx="2287868" cy="203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26" y="67778"/>
            <a:ext cx="896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Первая в России Монорельсовая транспортная система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upload.wikimedia.org/wikipedia/commons/thumb/c/cb/Monorail_Moskau_-_Einfahrt_in_Station_Telezentrum.jpg/220px-Monorail_Moskau_-_Einfahrt_in_Station_Telezentru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4113577" cy="271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upload.wikimedia.org/wikipedia/commons/thumb/e/ec/MoscowTVtower-2009-view07.jpg/220px-MoscowTVtower-2009-view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7544"/>
            <a:ext cx="4428490" cy="271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im3-tub-ru.yandex.net/i?id=224939290-5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1135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7-tub-ru.yandex.net/i?id=341209541-21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356993"/>
            <a:ext cx="442849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26" y="67778"/>
            <a:ext cx="896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Ростокинский</a:t>
            </a:r>
            <a:r>
              <a:rPr lang="ru-RU" b="1" dirty="0" smtClean="0">
                <a:solidFill>
                  <a:srgbClr val="FF0000"/>
                </a:solidFill>
              </a:rPr>
              <a:t> Акведук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shagau.ru/wp-content/uploads/2012/05/DSCN2059-600x3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287094"/>
            <a:ext cx="5711825" cy="320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File:Rostokinsky Aqueduct(Moscow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1" y="620688"/>
            <a:ext cx="5544807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7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26" y="67778"/>
            <a:ext cx="896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Памятник сырку «Дружба»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&amp;Pcy;&amp;acy;&amp;mcy;&amp;yacy;&amp;tcy;&amp;ncy;&amp;icy;&amp;kcy; &amp;scy;&amp;ycy;&amp;rcy;&amp;kcy;&amp;ucy;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52" y="980728"/>
            <a:ext cx="4680520" cy="5198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0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26" y="67778"/>
            <a:ext cx="896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Другие «забавные памятники» в нашей стране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://www.roadplanet.ru/img/news/img/3109_1332324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02919"/>
            <a:ext cx="3894856" cy="25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nadych.net/wp-content/uploads/2008/02/44275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5"/>
            <a:ext cx="2537048" cy="354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im6-tub-ru.yandex.net/i?id=41851637-48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0" y="512898"/>
            <a:ext cx="3436199" cy="25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zgrad.net/images/umor/images/972/f3987b9e443441e4f43113f2d6d7d16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70" y="3232895"/>
            <a:ext cx="2317532" cy="346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rusmystery.ru/wp-content/uploads/2013/02/pamjatnik-schastju-toms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61818"/>
            <a:ext cx="2880320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21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49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19</cp:revision>
  <dcterms:created xsi:type="dcterms:W3CDTF">2013-10-19T13:05:39Z</dcterms:created>
  <dcterms:modified xsi:type="dcterms:W3CDTF">2013-10-20T06:12:15Z</dcterms:modified>
</cp:coreProperties>
</file>