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8FF"/>
    <a:srgbClr val="239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47BD-AB19-443F-847F-3B332E751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99C672-CA93-40C8-87C9-8DC96D60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980728"/>
            <a:ext cx="8425631" cy="1296144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«Формирования у детей дошкольного возраста представлений и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/>
              </a:rPr>
              <a:t>познавательного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интереса о культуре родного края в зависимости от индивидуальных способностей ребенка»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128" y="6354664"/>
            <a:ext cx="7848872" cy="503336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автор: воспитатель Гаврилова Анна Алексеевна ГБДОУ №102 Калининского района СПб</a:t>
            </a:r>
            <a:r>
              <a:rPr lang="ru-RU" sz="18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971600" y="5085184"/>
            <a:ext cx="6264696" cy="1020696"/>
          </a:xfrm>
          <a:prstGeom prst="flowChartPunchedTape">
            <a:avLst/>
          </a:prstGeom>
          <a:solidFill>
            <a:srgbClr val="B8B8FF">
              <a:alpha val="30196"/>
            </a:srgbClr>
          </a:solidFill>
          <a:ln>
            <a:solidFill>
              <a:srgbClr val="239595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Там у Невы </a:t>
            </a:r>
            <a:r>
              <a:rPr lang="ru-RU" sz="32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наш первый сад</a:t>
            </a:r>
            <a:endParaRPr lang="ru-RU" sz="2400" b="1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95288" y="333375"/>
            <a:ext cx="81105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Мы в этом городе  живём и он растёт, и мы растём</a:t>
            </a:r>
          </a:p>
          <a:p>
            <a:r>
              <a:rPr lang="ru-RU" sz="2000" b="1" dirty="0">
                <a:solidFill>
                  <a:srgbClr val="C00000"/>
                </a:solidFill>
                <a:latin typeface="Arial Black" pitchFamily="34" charset="0"/>
              </a:rPr>
              <a:t>                  Программа для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дошколят «Город мой друг»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чь в Лет. сад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339752" y="6353944"/>
            <a:ext cx="5254352" cy="504056"/>
          </a:xfrm>
        </p:spPr>
        <p:txBody>
          <a:bodyPr/>
          <a:lstStyle/>
          <a:p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На свете много есть чудес.</a:t>
            </a:r>
            <a:br>
              <a:rPr lang="ru-RU" dirty="0" smtClean="0"/>
            </a:br>
            <a:r>
              <a:rPr lang="ru-RU" dirty="0" smtClean="0"/>
              <a:t>Но вот прекрасный сад:</a:t>
            </a:r>
            <a:br>
              <a:rPr lang="ru-RU" dirty="0" smtClean="0"/>
            </a:br>
            <a:r>
              <a:rPr lang="ru-RU" dirty="0" smtClean="0"/>
              <a:t>С деревьями в одном ряду</a:t>
            </a:r>
            <a:br>
              <a:rPr lang="ru-RU" dirty="0" smtClean="0"/>
            </a:br>
            <a:r>
              <a:rPr lang="ru-RU" dirty="0" smtClean="0"/>
              <a:t>скульптуры там  стоят.</a:t>
            </a:r>
            <a:endParaRPr lang="ru-RU" dirty="0"/>
          </a:p>
        </p:txBody>
      </p:sp>
      <p:pic>
        <p:nvPicPr>
          <p:cNvPr id="4" name="Рисунок 3" descr="вход в Л.С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1" y="0"/>
            <a:ext cx="9125809" cy="6858000"/>
          </a:xfrm>
          <a:prstGeom prst="rect">
            <a:avLst/>
          </a:prstGeom>
        </p:spPr>
      </p:pic>
      <p:pic>
        <p:nvPicPr>
          <p:cNvPr id="6" name="Рисунок 5" descr="iCAY8G1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CAK7KMI8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7957623">
            <a:off x="1741587" y="5191125"/>
            <a:ext cx="1905000" cy="1428750"/>
          </a:xfrm>
          <a:prstGeom prst="rect">
            <a:avLst/>
          </a:prstGeom>
        </p:spPr>
      </p:pic>
      <p:pic>
        <p:nvPicPr>
          <p:cNvPr id="7" name="Рисунок 6" descr="iCAK7KMI8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807033">
            <a:off x="4509675" y="5486043"/>
            <a:ext cx="1385970" cy="1039478"/>
          </a:xfrm>
          <a:prstGeom prst="rect">
            <a:avLst/>
          </a:prstGeom>
        </p:spPr>
      </p:pic>
      <p:pic>
        <p:nvPicPr>
          <p:cNvPr id="10" name="Рисунок 9" descr="iCAG9L6R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5429250"/>
            <a:ext cx="1743075" cy="1428750"/>
          </a:xfrm>
          <a:prstGeom prst="rect">
            <a:avLst/>
          </a:prstGeom>
        </p:spPr>
      </p:pic>
      <p:pic>
        <p:nvPicPr>
          <p:cNvPr id="8" name="Рисунок 7" descr="iCAG9L6R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5445224"/>
            <a:ext cx="1224136" cy="1003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99592" y="836712"/>
            <a:ext cx="7344816" cy="4392488"/>
          </a:xfrm>
        </p:spPr>
        <p:txBody>
          <a:bodyPr/>
          <a:lstStyle/>
          <a:p>
            <a:r>
              <a:rPr lang="ru-RU" sz="2800" dirty="0" smtClean="0"/>
              <a:t>Это что за кружева</a:t>
            </a:r>
            <a:br>
              <a:rPr lang="ru-RU" sz="2800" dirty="0" smtClean="0"/>
            </a:br>
            <a:r>
              <a:rPr lang="ru-RU" sz="2800" dirty="0" smtClean="0"/>
              <a:t>Видны там, впереди?</a:t>
            </a:r>
            <a:br>
              <a:rPr lang="ru-RU" sz="2800" dirty="0" smtClean="0"/>
            </a:br>
            <a:r>
              <a:rPr lang="ru-RU" sz="2400" dirty="0" smtClean="0"/>
              <a:t>К решётке – чуду поскорей</a:t>
            </a:r>
            <a:br>
              <a:rPr lang="ru-RU" sz="2400" dirty="0" smtClean="0"/>
            </a:br>
            <a:r>
              <a:rPr lang="ru-RU" sz="2400" dirty="0" smtClean="0"/>
              <a:t>Поближе подойди.</a:t>
            </a:r>
            <a:br>
              <a:rPr lang="ru-RU" sz="2400" dirty="0" smtClean="0"/>
            </a:br>
            <a:r>
              <a:rPr lang="ru-RU" sz="2400" dirty="0" smtClean="0"/>
              <a:t>Как в сказке замерли цветы.</a:t>
            </a:r>
            <a:br>
              <a:rPr lang="ru-RU" sz="2400" dirty="0" smtClean="0"/>
            </a:br>
            <a:r>
              <a:rPr lang="ru-RU" sz="2400" dirty="0" smtClean="0"/>
              <a:t>Волшебник, кто же он?</a:t>
            </a:r>
            <a:br>
              <a:rPr lang="ru-RU" sz="2400" dirty="0" smtClean="0"/>
            </a:br>
            <a:r>
              <a:rPr lang="ru-RU" sz="2400" dirty="0" err="1" smtClean="0"/>
              <a:t>Давным</a:t>
            </a:r>
            <a:r>
              <a:rPr lang="ru-RU" sz="2400" dirty="0" smtClean="0"/>
              <a:t> – давно всё это сплёл</a:t>
            </a:r>
            <a:br>
              <a:rPr lang="ru-RU" sz="2400" dirty="0" smtClean="0"/>
            </a:br>
            <a:r>
              <a:rPr lang="ru-RU" sz="2400" dirty="0" smtClean="0"/>
              <a:t>Из чугуна </a:t>
            </a:r>
            <a:r>
              <a:rPr lang="ru-RU" sz="2400" dirty="0" err="1" smtClean="0"/>
              <a:t>Фельтон</a:t>
            </a:r>
            <a:r>
              <a:rPr lang="ru-RU" sz="2400" dirty="0" smtClean="0"/>
              <a:t>….</a:t>
            </a:r>
            <a:br>
              <a:rPr lang="ru-RU" sz="2400" dirty="0" smtClean="0"/>
            </a:br>
            <a:r>
              <a:rPr lang="ru-RU" sz="2400" dirty="0" smtClean="0"/>
              <a:t>(В. Блейков.)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 descr="осень поздн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Облетели листья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1268" cy="6858000"/>
          </a:xfrm>
          <a:prstGeom prst="rect">
            <a:avLst/>
          </a:prstGeom>
        </p:spPr>
      </p:pic>
      <p:pic>
        <p:nvPicPr>
          <p:cNvPr id="7" name="Рисунок 6" descr="Кружево оград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Дорожки чинно нас ведут</a:t>
            </a:r>
            <a:br>
              <a:rPr lang="ru-RU" dirty="0" smtClean="0"/>
            </a:br>
            <a:r>
              <a:rPr lang="ru-RU" dirty="0" smtClean="0"/>
              <a:t>Вдоль мраморных богов.</a:t>
            </a:r>
            <a:endParaRPr lang="ru-RU" dirty="0"/>
          </a:p>
        </p:txBody>
      </p:sp>
      <p:pic>
        <p:nvPicPr>
          <p:cNvPr id="4" name="Рисунок 3" descr="2e78cacab97c616e9f9548be6339fc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тату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Алле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6237312"/>
          </a:xfrm>
        </p:spPr>
        <p:txBody>
          <a:bodyPr/>
          <a:lstStyle/>
          <a:p>
            <a:pPr algn="l"/>
            <a:r>
              <a:rPr lang="ru-RU" dirty="0" smtClean="0"/>
              <a:t>В тенистом чудном  уголке</a:t>
            </a:r>
            <a:br>
              <a:rPr lang="ru-RU" dirty="0" smtClean="0"/>
            </a:br>
            <a:r>
              <a:rPr lang="ru-RU" dirty="0" smtClean="0"/>
              <a:t>Сидит поэт Крылов…</a:t>
            </a:r>
            <a:br>
              <a:rPr lang="ru-RU" dirty="0" smtClean="0"/>
            </a:br>
            <a:r>
              <a:rPr lang="ru-RU" dirty="0" smtClean="0"/>
              <a:t>А вокруг него звери и птицы:</a:t>
            </a:r>
            <a:br>
              <a:rPr lang="ru-RU" dirty="0" smtClean="0"/>
            </a:br>
            <a:r>
              <a:rPr lang="ru-RU" dirty="0" smtClean="0"/>
              <a:t>Волки, цапли, медведь и лисицы.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Крыл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5267614" cy="6804000"/>
          </a:xfrm>
          <a:prstGeom prst="rect">
            <a:avLst/>
          </a:prstGeom>
        </p:spPr>
      </p:pic>
      <p:pic>
        <p:nvPicPr>
          <p:cNvPr id="4" name="Рисунок 3" descr="Крылов, зол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CAZJBY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1" y="0"/>
            <a:ext cx="91003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0655"/>
            <a:ext cx="9144000" cy="6948656"/>
          </a:xfrm>
          <a:prstGeom prst="rect">
            <a:avLst/>
          </a:prstGeom>
        </p:spPr>
      </p:pic>
      <p:pic>
        <p:nvPicPr>
          <p:cNvPr id="5" name="Рисунок 4" descr="фонтан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64782"/>
            <a:ext cx="9144000" cy="6922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9492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Фонтаны украшают сад.</a:t>
            </a:r>
            <a:endParaRPr lang="ru-RU" b="1" dirty="0"/>
          </a:p>
        </p:txBody>
      </p:sp>
      <p:pic>
        <p:nvPicPr>
          <p:cNvPr id="7" name="Рисунок 6" descr="фонтан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pic>
        <p:nvPicPr>
          <p:cNvPr id="8" name="Рисунок 7" descr="iCATS7T7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64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332656"/>
            <a:ext cx="8455968" cy="5040560"/>
          </a:xfrm>
        </p:spPr>
        <p:txBody>
          <a:bodyPr/>
          <a:lstStyle/>
          <a:p>
            <a:r>
              <a:rPr lang="ru-RU" sz="4800" dirty="0" smtClean="0"/>
              <a:t>Это дом царя Петра.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Петр первый царь великий,</a:t>
            </a:r>
            <a:br>
              <a:rPr lang="ru-RU" sz="4800" dirty="0" smtClean="0"/>
            </a:br>
            <a:r>
              <a:rPr lang="ru-RU" sz="4800" dirty="0" smtClean="0"/>
              <a:t>Он на троне не сидел</a:t>
            </a:r>
            <a:br>
              <a:rPr lang="ru-RU" sz="4800" dirty="0" smtClean="0"/>
            </a:br>
            <a:r>
              <a:rPr lang="ru-RU" sz="4800" dirty="0" smtClean="0"/>
              <a:t>за день делал много дел.</a:t>
            </a:r>
            <a:br>
              <a:rPr lang="ru-RU" sz="4800" dirty="0" smtClean="0"/>
            </a:br>
            <a:r>
              <a:rPr lang="ru-RU" sz="4800" dirty="0" smtClean="0"/>
              <a:t>Он град построил новый.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  <p:pic>
        <p:nvPicPr>
          <p:cNvPr id="4" name="Рисунок 3" descr="Д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5f37bb5fa65e.jpg"/>
          <p:cNvPicPr>
            <a:picLocks noChangeAspect="1"/>
          </p:cNvPicPr>
          <p:nvPr/>
        </p:nvPicPr>
        <p:blipFill>
          <a:blip r:embed="rId3" cstate="print"/>
          <a:srcRect r="776" b="86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----5_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73953" cy="6858000"/>
          </a:xfrm>
          <a:prstGeom prst="rect">
            <a:avLst/>
          </a:prstGeom>
        </p:spPr>
      </p:pic>
      <p:pic>
        <p:nvPicPr>
          <p:cNvPr id="7" name="Рисунок 6" descr="Домик цар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836712"/>
            <a:ext cx="9144000" cy="2592289"/>
          </a:xfrm>
        </p:spPr>
        <p:txBody>
          <a:bodyPr/>
          <a:lstStyle/>
          <a:p>
            <a:pPr algn="l"/>
            <a:r>
              <a:rPr lang="ru-RU" dirty="0" smtClean="0"/>
              <a:t>Птичий домик есть в Летнем саду.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Пру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Лебяжья канав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CA772G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0" y="0"/>
            <a:ext cx="91222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260648"/>
            <a:ext cx="8352928" cy="6192687"/>
          </a:xfrm>
        </p:spPr>
        <p:txBody>
          <a:bodyPr/>
          <a:lstStyle/>
          <a:p>
            <a:r>
              <a:rPr lang="ru-RU" dirty="0" smtClean="0"/>
              <a:t>Что такое Летний сад?</a:t>
            </a:r>
            <a:br>
              <a:rPr lang="ru-RU" dirty="0" smtClean="0"/>
            </a:br>
            <a:r>
              <a:rPr lang="ru-RU" dirty="0" smtClean="0"/>
              <a:t>Это кружево оград.</a:t>
            </a:r>
            <a:br>
              <a:rPr lang="ru-RU" dirty="0" smtClean="0"/>
            </a:br>
            <a:r>
              <a:rPr lang="ru-RU" dirty="0" smtClean="0"/>
              <a:t>Летний дом царя Петра.</a:t>
            </a:r>
            <a:br>
              <a:rPr lang="ru-RU" dirty="0" smtClean="0"/>
            </a:br>
            <a:r>
              <a:rPr lang="ru-RU" dirty="0" smtClean="0"/>
              <a:t>Дивных статуй череда,</a:t>
            </a:r>
            <a:br>
              <a:rPr lang="ru-RU" dirty="0" smtClean="0"/>
            </a:br>
            <a:r>
              <a:rPr lang="ru-RU" dirty="0" smtClean="0"/>
              <a:t>Перед входом чудо – ваза…</a:t>
            </a:r>
            <a:br>
              <a:rPr lang="ru-RU" dirty="0" smtClean="0"/>
            </a:br>
            <a:r>
              <a:rPr lang="ru-RU" dirty="0" smtClean="0"/>
              <a:t>В.Блейков.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Чудо ва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Рисунок 3" descr="iCA0XA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106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Океан</vt:lpstr>
      <vt:lpstr>«Формирования у детей дошкольного возраста представлений и познавательного интереса о культуре родного края в зависимости от индивидуальных способностей ребенка»</vt:lpstr>
      <vt:lpstr>На свете много есть чудес. Но вот прекрасный сад: С деревьями в одном ряду скульптуры там  стоят.</vt:lpstr>
      <vt:lpstr>Это что за кружева Видны там, впереди? К решётке – чуду поскорей Поближе подойди. Как в сказке замерли цветы. Волшебник, кто же он? Давным – давно всё это сплёл Из чугуна Фельтон…. (В. Блейков.) </vt:lpstr>
      <vt:lpstr>Дорожки чинно нас ведут Вдоль мраморных богов.</vt:lpstr>
      <vt:lpstr>В тенистом чудном  уголке Сидит поэт Крылов… А вокруг него звери и птицы: Волки, цапли, медведь и лисицы.  </vt:lpstr>
      <vt:lpstr>Слайд 6</vt:lpstr>
      <vt:lpstr>Это дом царя Петра.  Петр первый царь великий, Он на троне не сидел за день делал много дел. Он град построил новый.  </vt:lpstr>
      <vt:lpstr>Птичий домик есть в Летнем саду.  </vt:lpstr>
      <vt:lpstr>Что такое Летний сад? Это кружево оград. Летний дом царя Петра. Дивных статуй череда, Перед входом чудо – ваза… В.Блейков. 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Презентация1</dc:title>
  <dc:creator>Гаврилова  Анна Алексеевна.</dc:creator>
  <cp:keywords>летний сад</cp:keywords>
  <dc:description>«Формирования у детей дошкольного возраста представлений и познавательного интереса о культуре родного края в зависимости от индивидуальных способностей ребенка»</dc:description>
  <cp:lastModifiedBy>User </cp:lastModifiedBy>
  <cp:revision>213</cp:revision>
  <dcterms:created xsi:type="dcterms:W3CDTF">2010-01-09T16:34:53Z</dcterms:created>
  <dcterms:modified xsi:type="dcterms:W3CDTF">2013-09-29T09:45:35Z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Презентация1</vt:lpwstr>
  </property>
  <property fmtid="{D5CDD505-2E9C-101B-9397-08002B2CF9AE}" pid="3" name="SlideDescription">
    <vt:lpwstr>«Формирования у детей дошкольного возраста представлений и познавательного интереса о культуре родного края в зависимости от индивидуальных способностей ребенка»</vt:lpwstr>
  </property>
</Properties>
</file>