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6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4557E-B85D-49E3-B187-CCBCFA54AF8F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D4E8A0-9B12-4AF3-AAA6-3F1DE4E9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D0F-462D-4680-8AA9-4937511EBC58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077D-2C51-4359-B471-7A0C3A7B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9367-C7E0-4F6E-B18C-7AE1C23E7FDF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CFBF-6623-4876-BAF3-F5B60D6B9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519C-AFD1-4FDE-AAA0-4EBF2D13ADAB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9D74-9831-452E-BB5E-9D3E89622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5B28-B485-4B4E-B55B-C637C333A3DF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B5DF-7E21-44FB-9146-DFC68492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9F08-D8DF-4D9A-8D4C-2894A9FC86B9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B96E-46B8-4600-A955-E8DB0E1ED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BACA-7CC1-4945-8EDA-D561509D435A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AD11-71AB-471E-97C5-B57E5DC90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EAF0-69C6-4D37-8BE4-42080957DFFB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E614-16A8-413E-B9B0-21594E4A4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8857-1AEF-4E67-B588-E7E4FC0A456B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E4E4-7EE0-4B58-9E59-26DE75F5D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7098-5F8D-47E4-B276-275B5665CE56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C7EA-FB15-4849-9CC9-D55787B5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3DCD-A468-48F9-8382-69C11B1D924A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9693-2336-40D4-83F4-195FB5A5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B76E-A8E5-4D77-8DCF-2CD1826CB072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6A11-084E-4E76-B8F0-44491F787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500931-FAFE-4413-A547-A397058BBBC0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9A34EB-BB87-4ADF-B421-0DB0E0E7C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1" name="Содержимое 3" descr="шаблон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Рисунок 4" descr="kartinka_deti_igrayut1_w592_h35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5074286" cy="30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veselayakartink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97425"/>
            <a:ext cx="20161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764704"/>
            <a:ext cx="7272808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КАК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ПОСТУПАЮТ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ДРУЗЬЯ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7675" y="4048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Batang" pitchFamily="18" charset="-127"/>
                <a:ea typeface="Batang" pitchFamily="18" charset="-127"/>
              </a:rPr>
              <a:t>ДИДАКТИЧЕСКА Я  ИГРА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6013" y="6488113"/>
            <a:ext cx="749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mbria" pitchFamily="18" charset="0"/>
              </a:rPr>
              <a:t>ОВСЯННИКОВА И.Л., воспитатель,  МБДОУ  ЦРР детский сад №463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шаблон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0"/>
            <a:ext cx="31321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00462"/>
            <a:ext cx="265557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09120"/>
            <a:ext cx="291846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08920"/>
            <a:ext cx="2663666" cy="33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52736"/>
            <a:ext cx="313610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27784" y="1052736"/>
            <a:ext cx="4270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ПРИВЕТ, МАЛЫШ!</a:t>
            </a:r>
          </a:p>
          <a:p>
            <a:pPr algn="ctr"/>
            <a:endParaRPr lang="ru-RU" sz="2400" b="1" dirty="0">
              <a:latin typeface="Cambria" pitchFamily="18" charset="0"/>
              <a:ea typeface="Dotum" pitchFamily="34" charset="-127"/>
            </a:endParaRPr>
          </a:p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Мы приглашаем тебя</a:t>
            </a:r>
          </a:p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 вместе с нами</a:t>
            </a:r>
          </a:p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 рассмотреть картинки </a:t>
            </a:r>
          </a:p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и подумать, как правильно </a:t>
            </a:r>
          </a:p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должны поступать </a:t>
            </a:r>
          </a:p>
          <a:p>
            <a:pPr algn="ctr"/>
            <a:r>
              <a:rPr lang="ru-RU" sz="2400" b="1" dirty="0">
                <a:latin typeface="Cambria" pitchFamily="18" charset="0"/>
                <a:ea typeface="Dotum" pitchFamily="34" charset="-127"/>
              </a:rPr>
              <a:t>друзья!</a:t>
            </a:r>
          </a:p>
          <a:p>
            <a:pPr algn="ctr"/>
            <a:endParaRPr lang="ru-RU" b="1" dirty="0">
              <a:latin typeface="Cambria" pitchFamily="18" charset="0"/>
              <a:ea typeface="Dotu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шаблон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404813"/>
            <a:ext cx="6911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Ребята играют в «Морское путешествие»,  </a:t>
            </a:r>
          </a:p>
          <a:p>
            <a:pPr algn="ctr"/>
            <a:r>
              <a:rPr lang="ru-RU" b="1">
                <a:latin typeface="Cambria" pitchFamily="18" charset="0"/>
              </a:rPr>
              <a:t>но два мальчика поспорили, из-за того кому быть рулевым?</a:t>
            </a:r>
          </a:p>
          <a:p>
            <a:pPr algn="ctr"/>
            <a:r>
              <a:rPr lang="ru-RU" b="1">
                <a:latin typeface="Cambria" pitchFamily="18" charset="0"/>
              </a:rPr>
              <a:t> Как нужно правильно поступить?</a:t>
            </a:r>
          </a:p>
        </p:txBody>
      </p:sp>
      <p:pic>
        <p:nvPicPr>
          <p:cNvPr id="4" name="Рисунок 3" descr="Scan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95736" y="1484784"/>
            <a:ext cx="2588895" cy="33689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Scan-001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436096" y="3068960"/>
            <a:ext cx="2468880" cy="3043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6" name="Рисунок 5" descr="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3789040"/>
            <a:ext cx="3368993" cy="354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4438" y="5157788"/>
            <a:ext cx="2651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*Спокойно ждать, кто из </a:t>
            </a:r>
          </a:p>
          <a:p>
            <a:pPr algn="ctr"/>
            <a:r>
              <a:rPr lang="ru-RU" sz="1600" b="1">
                <a:latin typeface="Cambria" pitchFamily="18" charset="0"/>
              </a:rPr>
              <a:t>них победит в споре, </a:t>
            </a:r>
          </a:p>
          <a:p>
            <a:pPr algn="ctr"/>
            <a:r>
              <a:rPr lang="ru-RU" sz="1600" b="1">
                <a:latin typeface="Cambria" pitchFamily="18" charset="0"/>
              </a:rPr>
              <a:t>затем продолжить игру.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1500" y="1268413"/>
            <a:ext cx="2619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*Вмешаться в спор, </a:t>
            </a:r>
          </a:p>
          <a:p>
            <a:pPr algn="ctr"/>
            <a:r>
              <a:rPr lang="ru-RU" sz="1600" b="1">
                <a:latin typeface="Cambria" pitchFamily="18" charset="0"/>
              </a:rPr>
              <a:t>с помощью считалки </a:t>
            </a:r>
          </a:p>
          <a:p>
            <a:pPr algn="ctr"/>
            <a:r>
              <a:rPr lang="ru-RU" sz="1600" b="1">
                <a:latin typeface="Cambria" pitchFamily="18" charset="0"/>
              </a:rPr>
              <a:t>выбрать рулевого, а для </a:t>
            </a:r>
          </a:p>
          <a:p>
            <a:pPr algn="ctr"/>
            <a:r>
              <a:rPr lang="ru-RU" sz="1600" b="1">
                <a:latin typeface="Cambria" pitchFamily="18" charset="0"/>
              </a:rPr>
              <a:t>второго мальчика </a:t>
            </a:r>
          </a:p>
          <a:p>
            <a:pPr algn="ctr"/>
            <a:r>
              <a:rPr lang="ru-RU" sz="1600" b="1">
                <a:latin typeface="Cambria" pitchFamily="18" charset="0"/>
              </a:rPr>
              <a:t>придумать новую, </a:t>
            </a:r>
          </a:p>
          <a:p>
            <a:pPr algn="ctr"/>
            <a:r>
              <a:rPr lang="ru-RU" sz="1600" b="1">
                <a:latin typeface="Cambria" pitchFamily="18" charset="0"/>
              </a:rPr>
              <a:t>интересную роль.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769815">
            <a:off x="1576388" y="1612900"/>
            <a:ext cx="176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ПОДУМАЙ</a:t>
            </a:r>
            <a:r>
              <a:rPr lang="ru-RU" b="1">
                <a:latin typeface="Cambria" pitchFamily="18" charset="0"/>
              </a:rPr>
              <a:t>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865076">
            <a:off x="6459538" y="5551488"/>
            <a:ext cx="190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МОЛОДЕЦ</a:t>
            </a:r>
            <a:r>
              <a:rPr lang="ru-RU" b="1">
                <a:latin typeface="Cambria" pitchFamily="18" charset="0"/>
              </a:rPr>
              <a:t>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шаблон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can-006.BMP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59632" y="1340768"/>
            <a:ext cx="2786063" cy="35061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Scan-007.BMP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355976" y="2852936"/>
            <a:ext cx="2453640" cy="32510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6013" y="549275"/>
            <a:ext cx="698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Федя нечаянно порвал книгу и пытается скрыть свою оплошность. </a:t>
            </a:r>
          </a:p>
          <a:p>
            <a:pPr algn="ctr"/>
            <a:r>
              <a:rPr lang="ru-RU" sz="1600" b="1">
                <a:latin typeface="Cambria" pitchFamily="18" charset="0"/>
              </a:rPr>
              <a:t>Ты это видишь, как тебе поступить?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1640" y="5229200"/>
            <a:ext cx="2520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*Можно сделать вид, </a:t>
            </a:r>
          </a:p>
          <a:p>
            <a:pPr algn="ctr"/>
            <a:r>
              <a:rPr lang="ru-RU" sz="1600" b="1" dirty="0">
                <a:latin typeface="Cambria" pitchFamily="18" charset="0"/>
              </a:rPr>
              <a:t>что ты не заметил и </a:t>
            </a:r>
          </a:p>
          <a:p>
            <a:pPr algn="ctr"/>
            <a:r>
              <a:rPr lang="ru-RU" sz="1600" b="1" dirty="0">
                <a:latin typeface="Cambria" pitchFamily="18" charset="0"/>
              </a:rPr>
              <a:t>промолчать.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3968" y="1700808"/>
            <a:ext cx="2809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*Объяснить, что нельзя </a:t>
            </a:r>
          </a:p>
          <a:p>
            <a:pPr algn="ctr"/>
            <a:r>
              <a:rPr lang="ru-RU" sz="1600" b="1" dirty="0">
                <a:latin typeface="Cambria" pitchFamily="18" charset="0"/>
              </a:rPr>
              <a:t>оставлять книгу в таком  </a:t>
            </a:r>
          </a:p>
          <a:p>
            <a:pPr algn="ctr"/>
            <a:r>
              <a:rPr lang="ru-RU" sz="1600" b="1" dirty="0">
                <a:latin typeface="Cambria" pitchFamily="18" charset="0"/>
              </a:rPr>
              <a:t>виде и помочь подклеить.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1088686">
            <a:off x="879475" y="1285875"/>
            <a:ext cx="176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ПОДУМАЙ</a:t>
            </a:r>
            <a:r>
              <a:rPr lang="ru-RU" b="1">
                <a:latin typeface="Cambria" pitchFamily="18" charset="0"/>
              </a:rPr>
              <a:t>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1078926">
            <a:off x="4405313" y="5626100"/>
            <a:ext cx="190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МОЛОДЕЦ</a:t>
            </a:r>
            <a:r>
              <a:rPr lang="ru-RU" b="1">
                <a:latin typeface="Cambria" pitchFamily="18" charset="0"/>
              </a:rPr>
              <a:t>!!!</a:t>
            </a:r>
          </a:p>
        </p:txBody>
      </p:sp>
      <p:pic>
        <p:nvPicPr>
          <p:cNvPr id="15" name="Рисунок 2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315468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шаблон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4973"/>
            <a:ext cx="2157794" cy="28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can-008.BMP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364088" y="1844824"/>
            <a:ext cx="2597468" cy="32404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Scan-009.BMP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2123728" y="2996952"/>
            <a:ext cx="2597468" cy="29832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549275"/>
            <a:ext cx="73326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В песочном дворике ребята построили город, а рядом мальчики</a:t>
            </a:r>
          </a:p>
          <a:p>
            <a:pPr algn="ctr"/>
            <a:r>
              <a:rPr lang="ru-RU" b="1">
                <a:latin typeface="Cambria" pitchFamily="18" charset="0"/>
              </a:rPr>
              <a:t> играли в мяч.  Неудачно брошенный мяч разрушил постройку. </a:t>
            </a:r>
          </a:p>
          <a:p>
            <a:pPr algn="ctr"/>
            <a:r>
              <a:rPr lang="ru-RU" b="1">
                <a:latin typeface="Cambria" pitchFamily="18" charset="0"/>
              </a:rPr>
              <a:t>Как избежать ссоры?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9700" y="5373688"/>
            <a:ext cx="292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*Свалить всю вину на того, </a:t>
            </a:r>
          </a:p>
          <a:p>
            <a:pPr algn="ctr"/>
            <a:r>
              <a:rPr lang="ru-RU" sz="1600" b="1">
                <a:latin typeface="Cambria" pitchFamily="18" charset="0"/>
              </a:rPr>
              <a:t>кто последним бросал мяч, </a:t>
            </a:r>
          </a:p>
          <a:p>
            <a:pPr algn="ctr"/>
            <a:r>
              <a:rPr lang="ru-RU" sz="1600" b="1">
                <a:latin typeface="Cambria" pitchFamily="18" charset="0"/>
              </a:rPr>
              <a:t>пусть он извиняется.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2988" y="1412875"/>
            <a:ext cx="38147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</a:rPr>
              <a:t>*Извиниться должны все играющие </a:t>
            </a:r>
          </a:p>
          <a:p>
            <a:pPr algn="ctr"/>
            <a:r>
              <a:rPr lang="ru-RU" sz="1600" b="1">
                <a:latin typeface="Cambria" pitchFamily="18" charset="0"/>
              </a:rPr>
              <a:t>в мяч, ведь выбирать место </a:t>
            </a:r>
          </a:p>
          <a:p>
            <a:pPr algn="ctr"/>
            <a:r>
              <a:rPr lang="ru-RU" sz="1600" b="1">
                <a:latin typeface="Cambria" pitchFamily="18" charset="0"/>
              </a:rPr>
              <a:t>для игры надо так, чтобы </a:t>
            </a:r>
          </a:p>
          <a:p>
            <a:pPr algn="ctr"/>
            <a:r>
              <a:rPr lang="ru-RU" sz="1600" b="1">
                <a:latin typeface="Cambria" pitchFamily="18" charset="0"/>
              </a:rPr>
              <a:t>не мешать другим детям, а  затем</a:t>
            </a:r>
          </a:p>
          <a:p>
            <a:pPr algn="ctr"/>
            <a:r>
              <a:rPr lang="ru-RU" sz="1600" b="1">
                <a:latin typeface="Cambria" pitchFamily="18" charset="0"/>
              </a:rPr>
              <a:t> помочь восстановить </a:t>
            </a:r>
          </a:p>
          <a:p>
            <a:pPr algn="ctr"/>
            <a:r>
              <a:rPr lang="ru-RU" sz="1600" b="1">
                <a:latin typeface="Cambria" pitchFamily="18" charset="0"/>
              </a:rPr>
              <a:t>разрушенную постройку.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723467">
            <a:off x="1428750" y="3295650"/>
            <a:ext cx="190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МОЛОДЕЦ</a:t>
            </a:r>
            <a:r>
              <a:rPr lang="ru-RU" b="1">
                <a:latin typeface="Cambria" pitchFamily="18" charset="0"/>
              </a:rPr>
              <a:t>!!!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1609961">
            <a:off x="5184775" y="4611688"/>
            <a:ext cx="176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mbria" pitchFamily="18" charset="0"/>
              </a:rPr>
              <a:t>ПОДУМАЙ</a:t>
            </a:r>
            <a:r>
              <a:rPr lang="ru-RU" b="1">
                <a:latin typeface="Cambria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шаблон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005064"/>
            <a:ext cx="2623185" cy="322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4664"/>
            <a:ext cx="2396490" cy="27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8890" y="3861048"/>
            <a:ext cx="2785110" cy="33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5" y="333380"/>
            <a:ext cx="2258854" cy="342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077072"/>
            <a:ext cx="3125153" cy="24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55875" y="549275"/>
            <a:ext cx="396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МОЛОДЕЦ, МАЛЫШ!!</a:t>
            </a:r>
          </a:p>
          <a:p>
            <a:pPr algn="ctr"/>
            <a:r>
              <a:rPr lang="ru-RU" b="1" dirty="0">
                <a:latin typeface="Cambria" pitchFamily="18" charset="0"/>
              </a:rPr>
              <a:t>Ты отлично справился со всеми заданиями.</a:t>
            </a:r>
          </a:p>
          <a:p>
            <a:pPr algn="ctr"/>
            <a:r>
              <a:rPr lang="ru-RU" b="1" dirty="0">
                <a:latin typeface="Cambria" pitchFamily="18" charset="0"/>
              </a:rPr>
              <a:t>И всегда помни: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772816"/>
            <a:ext cx="64087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«Только там,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где дружат,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живут – не тужат»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412776"/>
            <a:ext cx="56886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ДО СКОРОЙ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ВСТРЕЧИ, </a:t>
            </a:r>
          </a:p>
          <a:p>
            <a:pPr algn="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МАЛЫШ!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261</Words>
  <Application>Microsoft Office PowerPoint</Application>
  <PresentationFormat>Экран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Юлёк</dc:creator>
  <cp:lastModifiedBy>Юлёк</cp:lastModifiedBy>
  <cp:revision>92</cp:revision>
  <dcterms:created xsi:type="dcterms:W3CDTF">2013-04-13T06:24:30Z</dcterms:created>
  <dcterms:modified xsi:type="dcterms:W3CDTF">2013-10-02T17:55:57Z</dcterms:modified>
</cp:coreProperties>
</file>