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0%BA%D0%B0%D1%80%D1%82%D0%B8%D0%BD%D0%BA%D0%B8%20%D0%BE%20%D0%BF%D0%B0%D0%BF%D0%B5&amp;noreask=1&amp;img_url=http%3A%2F%2Fwww.motivators.ru%2Fsites%2Fdefault%2Ffiles%2Fimagecache%2Fmain-motivator%2Fmotivator-22399.jpg&amp;pos=33&amp;rpt=simage&amp;lr=1117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p=1&amp;text=%D0%BA%D0%B0%D1%80%D1%82%D0%B8%D0%BD%D0%BA%D0%B8%20%D0%BE%20%D0%BF%D0%B0%D0%BF%D0%B5&amp;noreask=1&amp;img_url=http%3A%2F%2Fwww.proshkolu.ru%2Fcontent%2Fmedia%2Fpic%2Fstd%2F1000000%2F992000%2F991280-99226722ef6ac705.jpg&amp;pos=38&amp;rpt=simage&amp;lr=1117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A%D0%B0%D1%80%D1%82%D0%B8%D0%BD%D0%BA%D0%B8%20%D0%BE%20%D0%BF%D0%B0%D0%BF%D0%B5&amp;noreask=1&amp;img_url=http%3A%2F%2Fimg.videla.ru%2Fpapy.jpg&amp;pos=56&amp;rpt=simage&amp;lr=1117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p=2&amp;text=%D0%BA%D0%B0%D1%80%D1%82%D0%B8%D0%BD%D0%BA%D0%B8%20%D0%BE%20%D0%BF%D0%B0%D0%BF%D0%B5&amp;noreask=1&amp;img_url=http%3A%2F%2Fdoseng.org%2Fuploads%2Fposts%2F2009-12%2F1261453182_1261421517_fxtgm1_grid.jpg&amp;pos=75&amp;rpt=simage&amp;lr=1117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A%D0%B0%D1%80%D1%82%D0%B8%D0%BD%D0%BA%D0%B8%20%D0%BE%20%D0%BF%D0%B0%D0%BF%D0%B5%20%D0%B2%20%D0%BA%D0%BE%D0%BD%D1%84%D0%BB%D0%B8%D0%BA%D1%82%D0%BD%D0%BE%D0%B9%20%D1%81%D0%B8%D1%82%D1%83%D0%B0%D1%86%D0%B8%D0%B8&amp;noreask=1&amp;img_url=http%3A%2F%2Fvestnikk.ru%2Fuploads%2Fposts%2F2011-11%2F1322241951_6806_detskie_konflikty_090fc_512.jpg&amp;pos=2&amp;rpt=simage&amp;lr=11174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text=%D0%BA%D0%B0%D1%80%D1%82%D0%B8%D0%BD%D0%BA%D0%B8%20%D0%BE%20%D0%BF%D0%B0%D0%BF%D0%B5%20%D0%B2%20%D0%BA%D0%BE%D0%BD%D1%84%D0%BB%D0%B8%D0%BA%D1%82%D0%BD%D0%BE%D0%B9%20%D1%81%D0%B8%D1%82%D1%83%D0%B0%D1%86%D0%B8%D0%B8&amp;noreask=1&amp;img_url=http%3A%2F%2Fwww.stavropolye.tv%2Fupload%2Fiblock%2Fc31%2Fxhnwurnj%2520l%2520fvvfyf%2520fqucuyt%2520adtu%2520szotl.jpg&amp;pos=0&amp;rpt=simage&amp;lr=1117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0&amp;text=%D0%BA%D0%B0%D1%80%D1%82%D0%B8%D0%BD%D0%BA%D0%B8%20%D0%BE%20%D0%BF%D0%B0%D0%BF%D0%B5&amp;noreask=1&amp;img_url=http%3A%2F%2Fimg1.liveinternet.ru%2Fimages%2Fattach%2Fc%2F2%2F71%2F790%2F71790946_23.jpg&amp;pos=325&amp;rpt=simage&amp;lr=11174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9&amp;text=%D0%BA%D0%B0%D1%80%D1%82%D0%B8%D0%BD%D0%BA%D0%B8%20%D0%BE%20%D0%BF%D0%B0%D0%BF%D0%B5&amp;noreask=1&amp;img_url=http%3A%2F%2Fimg13.nnm.ru%2F9%2F0%2F2%2F3%2Fe%2Ff0defb74c70e370cc02d410e495.jpg&amp;pos=574&amp;rpt=simage&amp;lr=11174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hyperlink" Target="http://images.yandex.ru/yandsearch?p=23&amp;text=%D0%BA%D0%B0%D1%80%D1%82%D0%B8%D0%BD%D0%BA%D0%B8%20%D0%BE%20%D0%BF%D0%B0%D0%BF%D0%B5&amp;noreask=1&amp;img_url=http%3A%2F%2Fwww.porjati.ru%2Fuploads%2Fposts%2F2010-10%2F1286391862_1202481311_1164282800_kartino4ki1164229543_i_5112.jpg&amp;pos=717&amp;rpt=simage&amp;lr=11174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Памятки для родителей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4176464"/>
          </a:xfrm>
        </p:spPr>
        <p:txBody>
          <a:bodyPr>
            <a:noAutofit/>
          </a:bodyPr>
          <a:lstStyle/>
          <a:p>
            <a:r>
              <a:rPr lang="ru-RU" sz="1600" b="1" u="sng" dirty="0" smtClean="0"/>
              <a:t>Для </a:t>
            </a:r>
            <a:r>
              <a:rPr lang="ru-RU" sz="1600" b="1" u="sng" dirty="0" smtClean="0"/>
              <a:t>сохранения авторитета в глазах ребенка необходимо:</a:t>
            </a:r>
            <a:endParaRPr lang="ru-RU" sz="1600" b="1" dirty="0" smtClean="0"/>
          </a:p>
          <a:p>
            <a:r>
              <a:rPr lang="ru-RU" sz="1600" b="1" dirty="0" smtClean="0"/>
              <a:t>• Уделять особое внимание образованию.</a:t>
            </a:r>
          </a:p>
          <a:p>
            <a:r>
              <a:rPr lang="ru-RU" sz="1600" b="1" dirty="0" smtClean="0"/>
              <a:t>• Устанавливать четкие, обоснованные границы дозволенного поведения.</a:t>
            </a:r>
          </a:p>
          <a:p>
            <a:r>
              <a:rPr lang="ru-RU" sz="1600" b="1" dirty="0" smtClean="0"/>
              <a:t>• Требовать соблюдения семейных правил.</a:t>
            </a:r>
          </a:p>
          <a:p>
            <a:r>
              <a:rPr lang="ru-RU" sz="1600" b="1" dirty="0" smtClean="0"/>
              <a:t>• Применять наказания, соответствующие поступку.</a:t>
            </a:r>
          </a:p>
          <a:p>
            <a:r>
              <a:rPr lang="ru-RU" sz="1600" b="1" dirty="0" smtClean="0"/>
              <a:t>• Наказывать в воспитательных целях, а не ради самого наказания.</a:t>
            </a:r>
          </a:p>
          <a:p>
            <a:r>
              <a:rPr lang="ru-RU" sz="1600" b="1" dirty="0" smtClean="0"/>
              <a:t>• Добиваться того, чтобы ребенок понял, за что был наказан.</a:t>
            </a:r>
          </a:p>
          <a:p>
            <a:r>
              <a:rPr lang="ru-RU" sz="1600" b="1" dirty="0" smtClean="0"/>
              <a:t>• Всегда внимательно выслушивать ребенка и уважать его чувства.</a:t>
            </a:r>
          </a:p>
          <a:p>
            <a:r>
              <a:rPr lang="ru-RU" sz="1600" b="1" dirty="0" smtClean="0"/>
              <a:t>• Давать ребенку свободу в той степени, в которой он проявляет ответственность.</a:t>
            </a:r>
          </a:p>
          <a:p>
            <a:r>
              <a:rPr lang="ru-RU" sz="1600" b="1" dirty="0" smtClean="0"/>
              <a:t>• Избегать прямых столкновений (ссор и скандалов).</a:t>
            </a:r>
          </a:p>
          <a:p>
            <a:r>
              <a:rPr lang="ru-RU" sz="1600" b="1" dirty="0" smtClean="0"/>
              <a:t>• Всячески поощрять ребенка за старание и хвалить за успехи.</a:t>
            </a:r>
          </a:p>
          <a:p>
            <a:r>
              <a:rPr lang="ru-RU" sz="1600" b="1" dirty="0" smtClean="0"/>
              <a:t>• Понять и решить, какие жизненные ценности вы хотите передать своему ребенку, и как эти ценности были переданы вам вашими родителями.</a:t>
            </a:r>
          </a:p>
          <a:p>
            <a:r>
              <a:rPr lang="ru-RU" sz="1600" b="1" dirty="0" smtClean="0"/>
              <a:t>• Стремиться к самосовершенствованию.</a:t>
            </a:r>
          </a:p>
          <a:p>
            <a:r>
              <a:rPr lang="ru-RU" sz="1600" b="1" dirty="0" smtClean="0"/>
              <a:t>• Поступать так, как учите поступать ребенка.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/>
              <a:t>В</a:t>
            </a:r>
            <a:r>
              <a:rPr lang="ru-RU" dirty="0" smtClean="0"/>
              <a:t>икторина </a:t>
            </a:r>
            <a:r>
              <a:rPr lang="ru-RU" dirty="0"/>
              <a:t>«Папа может все, что угодно!»</a:t>
            </a:r>
            <a:br>
              <a:rPr lang="ru-RU" dirty="0"/>
            </a:br>
            <a:endParaRPr lang="ru-RU" dirty="0"/>
          </a:p>
        </p:txBody>
      </p:sp>
      <p:pic>
        <p:nvPicPr>
          <p:cNvPr id="38914" name="Picture 2" descr="http://www.sunhome.ru/UsersGallery/Cards/prazdnik_den_ot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523875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«Папы </a:t>
            </a:r>
            <a:r>
              <a:rPr lang="ru-RU" dirty="0"/>
              <a:t>для нас очень важны, папы наши нам очень нужны</a:t>
            </a:r>
            <a:r>
              <a:rPr lang="ru-RU" dirty="0" smtClean="0"/>
              <a:t>!»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9938" name="Picture 2" descr="http://img-fotki.yandex.ru/get/4609/93553069.a/0_75b73_40aa6e68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5924550" cy="3924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Гордость </a:t>
            </a:r>
            <a:r>
              <a:rPr lang="ru-RU" dirty="0"/>
              <a:t>за своих отцов – это моральный фундамент для взлета личности ребенка.</a:t>
            </a:r>
            <a:br>
              <a:rPr lang="ru-RU" dirty="0"/>
            </a:br>
            <a:endParaRPr lang="ru-RU" dirty="0"/>
          </a:p>
        </p:txBody>
      </p:sp>
      <p:pic>
        <p:nvPicPr>
          <p:cNvPr id="40962" name="Picture 2" descr="http://img-fotki.yandex.ru/get/3910/lyubov-nedovesova.4/0_25a21_42d0d4fb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4001269" cy="4609306"/>
          </a:xfrm>
          <a:prstGeom prst="rect">
            <a:avLst/>
          </a:prstGeom>
          <a:noFill/>
        </p:spPr>
      </p:pic>
      <p:pic>
        <p:nvPicPr>
          <p:cNvPr id="40964" name="Picture 4" descr="http://blog.lib.umn.edu/paldr001/my_blog/fathers-day-dad-with-ki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060848"/>
            <a:ext cx="4788024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944215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Для сохранения авторитета в глазах ребенка нельзя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• </a:t>
            </a:r>
            <a:r>
              <a:rPr lang="ru-RU" sz="2000" b="1" dirty="0" smtClean="0"/>
              <a:t>Устанавливать правила на ходу.</a:t>
            </a:r>
          </a:p>
          <a:p>
            <a:r>
              <a:rPr lang="ru-RU" sz="2000" b="1" dirty="0" smtClean="0"/>
              <a:t>• Постоянно менять основные правила.</a:t>
            </a:r>
          </a:p>
          <a:p>
            <a:r>
              <a:rPr lang="ru-RU" sz="2000" b="1" dirty="0" smtClean="0"/>
              <a:t>• Стыдить ребенка.</a:t>
            </a:r>
          </a:p>
          <a:p>
            <a:r>
              <a:rPr lang="ru-RU" sz="2000" b="1" dirty="0" smtClean="0"/>
              <a:t>• Использовать свою власть для подавления личности ребенка.</a:t>
            </a:r>
          </a:p>
          <a:p>
            <a:r>
              <a:rPr lang="ru-RU" sz="2000" b="1" dirty="0" smtClean="0"/>
              <a:t>• Ругать и оскорблять ребенка.</a:t>
            </a:r>
          </a:p>
          <a:p>
            <a:r>
              <a:rPr lang="ru-RU" sz="2000" b="1" dirty="0" smtClean="0"/>
              <a:t>• Слишком сурово наказывать.</a:t>
            </a:r>
          </a:p>
          <a:p>
            <a:r>
              <a:rPr lang="ru-RU" sz="2000" b="1" dirty="0" smtClean="0"/>
              <a:t>• Бездумно навязывать жизненные ценности детям.</a:t>
            </a:r>
          </a:p>
          <a:p>
            <a:r>
              <a:rPr lang="ru-RU" sz="2000" b="1" dirty="0" smtClean="0"/>
              <a:t>• Говорить одно, а делать другое.</a:t>
            </a:r>
          </a:p>
          <a:p>
            <a:r>
              <a:rPr lang="ru-RU" sz="2000" b="1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Родительское собрание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8640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«Папа в жизни ребенка»</a:t>
            </a:r>
            <a:endParaRPr lang="ru-RU" sz="3200" dirty="0"/>
          </a:p>
        </p:txBody>
      </p:sp>
      <p:pic>
        <p:nvPicPr>
          <p:cNvPr id="1026" name="Picture 2" descr="http://s60.radikal.ru/i170/0910/c4/5d7b989d8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6096000" cy="401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Цель:</a:t>
            </a:r>
            <a:r>
              <a:rPr lang="ru-RU" i="1" dirty="0" smtClean="0"/>
              <a:t> </a:t>
            </a:r>
            <a:r>
              <a:rPr lang="ru-RU" dirty="0" smtClean="0"/>
              <a:t>повысить успешность отцов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201622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Задачи:</a:t>
            </a:r>
            <a:r>
              <a:rPr lang="ru-RU" i="1" dirty="0" smtClean="0"/>
              <a:t> </a:t>
            </a:r>
            <a:r>
              <a:rPr lang="ru-RU" dirty="0" smtClean="0"/>
              <a:t>повысить посещаемость родительских собраний папами и их заинтересованность в воспитании собственных детей; повысить интерес и инициативу пап в подготовке и организации мероприятий .</a:t>
            </a:r>
          </a:p>
          <a:p>
            <a:endParaRPr lang="ru-RU" dirty="0"/>
          </a:p>
        </p:txBody>
      </p:sp>
      <p:pic>
        <p:nvPicPr>
          <p:cNvPr id="16386" name="Picture 2" descr="http://im8-tub-ru.yandex.net/i?id=212042769-2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421" y="3789041"/>
            <a:ext cx="4049563" cy="2736304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347761835-2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789040"/>
            <a:ext cx="372730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Папа </a:t>
            </a:r>
            <a:r>
              <a:rPr lang="ru-RU" dirty="0"/>
              <a:t>– это энергия действия, познания, завоевания!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32048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18434" name="Picture 2" descr="http://im6-tub-ru.yandex.net/i?id=344087808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99515"/>
            <a:ext cx="3960440" cy="3265789"/>
          </a:xfrm>
          <a:prstGeom prst="rect">
            <a:avLst/>
          </a:prstGeom>
          <a:noFill/>
        </p:spPr>
      </p:pic>
      <p:pic>
        <p:nvPicPr>
          <p:cNvPr id="18436" name="Picture 4" descr="http://im4-tub-ru.yandex.net/i?id=154830097-6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2866861"/>
            <a:ext cx="3672408" cy="3298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Конфликтная ситуация</a:t>
            </a:r>
            <a:endParaRPr lang="ru-RU" dirty="0"/>
          </a:p>
        </p:txBody>
      </p:sp>
      <p:pic>
        <p:nvPicPr>
          <p:cNvPr id="34818" name="Picture 2" descr="http://im7-tub-ru.yandex.net/i?id=16890925-0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24944"/>
            <a:ext cx="3824585" cy="3024336"/>
          </a:xfrm>
          <a:prstGeom prst="rect">
            <a:avLst/>
          </a:prstGeom>
          <a:noFill/>
        </p:spPr>
      </p:pic>
      <p:pic>
        <p:nvPicPr>
          <p:cNvPr id="34820" name="Picture 4" descr="http://im7-tub-ru.yandex.net/i?id=177255377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262491"/>
            <a:ext cx="3816424" cy="2886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Решение педагогической ситуации</a:t>
            </a:r>
            <a:endParaRPr lang="ru-RU" dirty="0"/>
          </a:p>
        </p:txBody>
      </p:sp>
      <p:pic>
        <p:nvPicPr>
          <p:cNvPr id="35842" name="Picture 2" descr="http://cs4124.userapi.com/u7053589/-5/x_1ef1c3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3024" y="1700808"/>
            <a:ext cx="704941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Деловая игра «О чем бы вы поговорили?»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6868" name="Picture 4" descr="http://www.permucheba.ru/wp-content/uploads/2011/09/beseda-s-rebenk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810000" cy="2857500"/>
          </a:xfrm>
          <a:prstGeom prst="rect">
            <a:avLst/>
          </a:prstGeom>
          <a:noFill/>
        </p:spPr>
      </p:pic>
      <p:pic>
        <p:nvPicPr>
          <p:cNvPr id="36870" name="Picture 6" descr="http://im7-tub-ru.yandex.net/i?id=430559100-3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140968"/>
            <a:ext cx="396044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 для папы</a:t>
            </a:r>
            <a:endParaRPr lang="ru-RU" dirty="0"/>
          </a:p>
        </p:txBody>
      </p:sp>
      <p:pic>
        <p:nvPicPr>
          <p:cNvPr id="37890" name="Picture 2" descr="http://www.xa-xa.org/uploads/posts/2011-04/thumbs/1303798455_b_post100735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4010025" cy="5208662"/>
          </a:xfrm>
          <a:prstGeom prst="rect">
            <a:avLst/>
          </a:prstGeom>
          <a:noFill/>
        </p:spPr>
      </p:pic>
      <p:pic>
        <p:nvPicPr>
          <p:cNvPr id="37892" name="Picture 4" descr="http://im5-tub-ru.yandex.net/i?id=47001831-0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149080"/>
            <a:ext cx="3600400" cy="2520280"/>
          </a:xfrm>
          <a:prstGeom prst="rect">
            <a:avLst/>
          </a:prstGeom>
          <a:noFill/>
        </p:spPr>
      </p:pic>
      <p:pic>
        <p:nvPicPr>
          <p:cNvPr id="37894" name="Picture 6" descr="http://im7-tub-ru.yandex.net/i?id=266333692-0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1268760"/>
            <a:ext cx="410445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278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Памятки для родителей </vt:lpstr>
      <vt:lpstr>Для сохранения авторитета в глазах ребенка нельзя</vt:lpstr>
      <vt:lpstr>Родительское собрание</vt:lpstr>
      <vt:lpstr>Цель: повысить успешность отцов </vt:lpstr>
      <vt:lpstr>Папа – это энергия действия, познания, завоевания! </vt:lpstr>
      <vt:lpstr>Конфликтная ситуация</vt:lpstr>
      <vt:lpstr>Решение педагогической ситуации</vt:lpstr>
      <vt:lpstr>Деловая игра «О чем бы вы поговорили?» </vt:lpstr>
      <vt:lpstr>Совет для папы</vt:lpstr>
      <vt:lpstr>Викторина «Папа может все, что угодно!» </vt:lpstr>
      <vt:lpstr>«Папы для нас очень важны, папы наши нам очень нужны!» </vt:lpstr>
      <vt:lpstr>Гордость за своих отцов – это моральный фундамент для взлета личности ребенка.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Памятки для родителей </dc:title>
  <dc:creator>Serg</dc:creator>
  <cp:lastModifiedBy>Serg</cp:lastModifiedBy>
  <cp:revision>8</cp:revision>
  <dcterms:created xsi:type="dcterms:W3CDTF">2013-02-03T15:43:23Z</dcterms:created>
  <dcterms:modified xsi:type="dcterms:W3CDTF">2013-02-03T16:55:33Z</dcterms:modified>
</cp:coreProperties>
</file>