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63" r:id="rId3"/>
    <p:sldId id="265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A470-4ED3-4FC7-946C-F975622B102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DA9B-EE05-4D89-85BB-497F20D0A9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A470-4ED3-4FC7-946C-F975622B102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DA9B-EE05-4D89-85BB-497F20D0A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A470-4ED3-4FC7-946C-F975622B102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DA9B-EE05-4D89-85BB-497F20D0A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A470-4ED3-4FC7-946C-F975622B102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DA9B-EE05-4D89-85BB-497F20D0A9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A470-4ED3-4FC7-946C-F975622B102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DA9B-EE05-4D89-85BB-497F20D0A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A470-4ED3-4FC7-946C-F975622B102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DA9B-EE05-4D89-85BB-497F20D0A9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A470-4ED3-4FC7-946C-F975622B102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DA9B-EE05-4D89-85BB-497F20D0A9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A470-4ED3-4FC7-946C-F975622B102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DA9B-EE05-4D89-85BB-497F20D0A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A470-4ED3-4FC7-946C-F975622B102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DA9B-EE05-4D89-85BB-497F20D0A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A470-4ED3-4FC7-946C-F975622B102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DA9B-EE05-4D89-85BB-497F20D0A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A470-4ED3-4FC7-946C-F975622B102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DA9B-EE05-4D89-85BB-497F20D0A9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C0A470-4ED3-4FC7-946C-F975622B1024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DA9B-EE05-4D89-85BB-497F20D0A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52736"/>
            <a:ext cx="36004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Значительное место принадлежит водным процедурам.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 </a:t>
            </a:r>
            <a:endParaRPr lang="ru-RU" dirty="0" smtClean="0"/>
          </a:p>
          <a:p>
            <a:pPr algn="ctr">
              <a:lnSpc>
                <a:spcPct val="150000"/>
              </a:lnSpc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8641"/>
            <a:ext cx="403244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IMG_784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27584" y="2204864"/>
            <a:ext cx="2862064" cy="4293096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851920" y="3915923"/>
            <a:ext cx="496855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дети при умывании моют кисти рук, лицо, шею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(до 3 лет);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 возрастом по мере привыкания моют руки до локтя, шею, верхнюю часть груди и спины;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ополаскивание ног;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полоскание ротовой полости;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 летнее время игры с водой.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76410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6504722" cy="487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1519" y="5620598"/>
            <a:ext cx="85689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Солнечные ванны мощное средство укрепления организма ребенка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56407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4664"/>
            <a:ext cx="2507081" cy="3260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60648"/>
            <a:ext cx="54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Работа с родителями:</a:t>
            </a:r>
          </a:p>
          <a:p>
            <a:pPr algn="just">
              <a:buFontTx/>
              <a:buChar char="-"/>
            </a:pP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консультации для родителей;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родительские собрания;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круглые столы;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дни открытых дверей и другие методы.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2205275" cy="3120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7824" y="4005064"/>
            <a:ext cx="587503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Поэтому, уважаемые педагоги, </a:t>
            </a: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наша с вами задача не только</a:t>
            </a: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проводить закаливающие процедуры </a:t>
            </a: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детьми в детском саду, но и приобщать к ним родителей и себя!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40046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205</TotalTime>
  <Words>122</Words>
  <Application>Microsoft Office PowerPoint</Application>
  <PresentationFormat>Экран (4:3)</PresentationFormat>
  <Paragraphs>17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Воздушный поток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Black.User</dc:creator>
  <cp:lastModifiedBy>Анюта</cp:lastModifiedBy>
  <cp:revision>27</cp:revision>
  <dcterms:created xsi:type="dcterms:W3CDTF">2014-02-11T12:39:45Z</dcterms:created>
  <dcterms:modified xsi:type="dcterms:W3CDTF">2014-04-22T19:08:58Z</dcterms:modified>
</cp:coreProperties>
</file>