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470-4ED3-4FC7-946C-F975622B102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DA9B-EE05-4D89-85BB-497F20D0A9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470-4ED3-4FC7-946C-F975622B102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DA9B-EE05-4D89-85BB-497F20D0A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470-4ED3-4FC7-946C-F975622B102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DA9B-EE05-4D89-85BB-497F20D0A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470-4ED3-4FC7-946C-F975622B102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DA9B-EE05-4D89-85BB-497F20D0A9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470-4ED3-4FC7-946C-F975622B102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DA9B-EE05-4D89-85BB-497F20D0A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470-4ED3-4FC7-946C-F975622B102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DA9B-EE05-4D89-85BB-497F20D0A9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470-4ED3-4FC7-946C-F975622B102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DA9B-EE05-4D89-85BB-497F20D0A9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470-4ED3-4FC7-946C-F975622B102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DA9B-EE05-4D89-85BB-497F20D0A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470-4ED3-4FC7-946C-F975622B102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DA9B-EE05-4D89-85BB-497F20D0A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470-4ED3-4FC7-946C-F975622B102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DA9B-EE05-4D89-85BB-497F20D0A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470-4ED3-4FC7-946C-F975622B102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DA9B-EE05-4D89-85BB-497F20D0A9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0A470-4ED3-4FC7-946C-F975622B102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61DA9B-EE05-4D89-85BB-497F20D0A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88640"/>
            <a:ext cx="55210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Закаливание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детском саду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дома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68204"/>
            <a:ext cx="5446018" cy="331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52120" y="6021288"/>
            <a:ext cx="3225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Подготовила: воспитатель </a:t>
            </a:r>
          </a:p>
          <a:p>
            <a:r>
              <a:rPr lang="ru-RU" dirty="0" err="1" smtClean="0"/>
              <a:t>Окуневич</a:t>
            </a:r>
            <a:r>
              <a:rPr lang="ru-RU" dirty="0" smtClean="0"/>
              <a:t> Анна Геннадьевна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9037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3888432" cy="561662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dirty="0" smtClean="0"/>
              <a:t> </a:t>
            </a: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Закаливание в пред   дошкольном и дошкольном возрасте следует рассматривать как важнейшую составную часть физического воспитания детей. Лучшими средствами закаливания являются естественные силы природы: </a:t>
            </a:r>
            <a:r>
              <a:rPr lang="ru-RU" sz="1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воздух, солнце и вода. </a:t>
            </a:r>
            <a:endParaRPr lang="ru-RU" sz="1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64704"/>
            <a:ext cx="4128864" cy="486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20704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204864"/>
            <a:ext cx="8568952" cy="37295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 закаливания: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укрепление здоровья детей,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выносливость организма при изменяющихся факторах  внешней  среды,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его сопротивляемости к различным заболеваниям.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908720"/>
            <a:ext cx="8287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Закаливание – метод профилактики респираторных заболеваний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35708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04664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Любые закаливающие мероприятия оказывают эффективное воздействие, если учитываются особенности терморегуляции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организма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малыша и соблюдаются </a:t>
            </a:r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принципы закаливания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12988"/>
            <a:ext cx="3902546" cy="3632370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258620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41277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Постепенность процесса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25649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Систематичность (непрерывность) воздействия на организм.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86104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Индивидуальный подход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4725144"/>
            <a:ext cx="3816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Положительное отношение ребенка к закаливающим процедурам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91467" y="188640"/>
            <a:ext cx="9366667" cy="923330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принципы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закаливания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0440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437112"/>
            <a:ext cx="83164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детском саду </a:t>
            </a:r>
            <a:r>
              <a:rPr lang="ru-RU" b="1" i="1" dirty="0" smtClean="0">
                <a:solidFill>
                  <a:srgbClr val="FF0000"/>
                </a:solidFill>
              </a:rPr>
              <a:t>закаливание воздухом </a:t>
            </a:r>
            <a:r>
              <a:rPr lang="ru-RU" dirty="0" smtClean="0"/>
              <a:t>проводится разнообразно. Для закаливания воздухом пользуются: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воздушные ванны в помещении,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ежедневные прогулки,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физические упражнения на свежем воздухе,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воздушно - солнечные ванны.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4340155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 descr="IMG_783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644008" y="1412776"/>
            <a:ext cx="4031940" cy="26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42039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36004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Значительное место принадлежит водным процедурам.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 </a:t>
            </a:r>
            <a:endParaRPr lang="ru-RU" dirty="0" smtClean="0"/>
          </a:p>
          <a:p>
            <a:pPr algn="ctr">
              <a:lnSpc>
                <a:spcPct val="150000"/>
              </a:lnSpc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8641"/>
            <a:ext cx="403244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 descr="IMG_784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7584" y="2204864"/>
            <a:ext cx="2862064" cy="4293096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851920" y="3915923"/>
            <a:ext cx="496855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дети при умывании моют кисти рук, лицо, шею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(до 3 лет);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 возрастом по мере привыкания моют руки до локтя, шею, верхнюю часть груди и спины;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ополаскивание ног;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полоскание ротовой полости;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 летнее время игры с водой.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6410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205</TotalTime>
  <Words>205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Black.User</dc:creator>
  <cp:lastModifiedBy>Анюта</cp:lastModifiedBy>
  <cp:revision>27</cp:revision>
  <dcterms:created xsi:type="dcterms:W3CDTF">2014-02-11T12:39:45Z</dcterms:created>
  <dcterms:modified xsi:type="dcterms:W3CDTF">2014-04-22T19:06:30Z</dcterms:modified>
</cp:coreProperties>
</file>