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6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328B-AD38-49B7-909D-0C2AB4330538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80-98AA-498F-9587-832AB6EDF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805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328B-AD38-49B7-909D-0C2AB4330538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80-98AA-498F-9587-832AB6EDF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380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328B-AD38-49B7-909D-0C2AB4330538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80-98AA-498F-9587-832AB6EDF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132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328B-AD38-49B7-909D-0C2AB4330538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80-98AA-498F-9587-832AB6EDF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02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328B-AD38-49B7-909D-0C2AB4330538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80-98AA-498F-9587-832AB6EDF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050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328B-AD38-49B7-909D-0C2AB4330538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80-98AA-498F-9587-832AB6EDF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562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328B-AD38-49B7-909D-0C2AB4330538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80-98AA-498F-9587-832AB6EDF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127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328B-AD38-49B7-909D-0C2AB4330538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80-98AA-498F-9587-832AB6EDF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922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328B-AD38-49B7-909D-0C2AB4330538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80-98AA-498F-9587-832AB6EDF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103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328B-AD38-49B7-909D-0C2AB4330538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80-98AA-498F-9587-832AB6EDF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84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328B-AD38-49B7-909D-0C2AB4330538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8480-98AA-498F-9587-832AB6EDF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436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B328B-AD38-49B7-909D-0C2AB4330538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58480-98AA-498F-9587-832AB6EDF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10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2" r="5213"/>
          <a:stretch/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836712"/>
            <a:ext cx="8064896" cy="36654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Кислород </a:t>
            </a:r>
          </a:p>
          <a:p>
            <a:pPr algn="ctr"/>
            <a:r>
              <a:rPr lang="ru-RU" sz="54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для</a:t>
            </a:r>
          </a:p>
          <a:p>
            <a:pPr algn="ctr"/>
            <a:r>
              <a:rPr lang="ru-RU" sz="54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здорового поколения</a:t>
            </a:r>
            <a:endParaRPr lang="ru-RU" sz="5400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282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2" r="5213"/>
          <a:stretch/>
        </p:blipFill>
        <p:spPr>
          <a:xfrm>
            <a:off x="-25578" y="-99392"/>
            <a:ext cx="9278097" cy="6957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0931131">
            <a:off x="570114" y="195208"/>
            <a:ext cx="9502126" cy="5078313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Если мы сегодня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 можем изменить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экологическую ситуацию,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тогда поможем детям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адаптироваться к ней с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наименьшими потерями!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600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2" r="5213"/>
          <a:stretch/>
        </p:blipFill>
        <p:spPr>
          <a:xfrm>
            <a:off x="-2637" y="-42070"/>
            <a:ext cx="9144000" cy="6957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93265" y="-191363"/>
            <a:ext cx="75521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Что такое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кислородный коктейль?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9641" y="1550614"/>
            <a:ext cx="80194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 Black" pitchFamily="34" charset="0"/>
              </a:rPr>
              <a:t>Кислородный коктейль – это сладкая пена, </a:t>
            </a:r>
          </a:p>
          <a:p>
            <a:pPr algn="ctr"/>
            <a:r>
              <a:rPr lang="ru-RU" sz="3200" b="1" dirty="0" smtClean="0">
                <a:latin typeface="Arial Black" pitchFamily="34" charset="0"/>
              </a:rPr>
              <a:t>состоящая из фруктового сока, экстракта корня солодки</a:t>
            </a:r>
          </a:p>
          <a:p>
            <a:pPr algn="ctr"/>
            <a:r>
              <a:rPr lang="ru-RU" sz="3200" b="1" dirty="0">
                <a:latin typeface="Arial Black" pitchFamily="34" charset="0"/>
              </a:rPr>
              <a:t> </a:t>
            </a:r>
            <a:r>
              <a:rPr lang="ru-RU" sz="3200" b="1" dirty="0" smtClean="0">
                <a:latin typeface="Arial Black" pitchFamily="34" charset="0"/>
              </a:rPr>
              <a:t>и 95% кислорода</a:t>
            </a:r>
            <a:endParaRPr lang="ru-RU" sz="3200" b="1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959" y="6371934"/>
            <a:ext cx="851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Arial Black" pitchFamily="34" charset="0"/>
              </a:rPr>
              <a:t>Коктейль кушают ложечкой и просят добавки!!!</a:t>
            </a:r>
            <a:endParaRPr lang="ru-RU" sz="2400" b="1" dirty="0">
              <a:latin typeface="Arial Black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99792" y="3840309"/>
            <a:ext cx="3373996" cy="2530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231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2" r="5213"/>
          <a:stretch/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4235" y="-99392"/>
            <a:ext cx="76504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Зачем нужно принимать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кислородные коктейли?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4172" y="1844824"/>
            <a:ext cx="7319632" cy="4549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Arial Black" pitchFamily="34" charset="0"/>
              </a:rPr>
              <a:t>1.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Arial Black" pitchFamily="34" charset="0"/>
              </a:rPr>
              <a:t>Самарская область – 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Arial Black" pitchFamily="34" charset="0"/>
              </a:rPr>
              <a:t>дефицитный регион по кислороду.</a:t>
            </a:r>
          </a:p>
          <a:p>
            <a:pPr algn="ctr">
              <a:lnSpc>
                <a:spcPct val="150000"/>
              </a:lnSpc>
            </a:pPr>
            <a:endParaRPr lang="ru-RU" sz="2800" dirty="0" smtClean="0"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Arial Black" pitchFamily="34" charset="0"/>
              </a:rPr>
              <a:t>2.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Arial Black" pitchFamily="34" charset="0"/>
              </a:rPr>
              <a:t>Растущий организм ребенка 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Arial Black" pitchFamily="34" charset="0"/>
              </a:rPr>
              <a:t>требует больше кислорода.</a:t>
            </a:r>
          </a:p>
        </p:txBody>
      </p:sp>
    </p:spTree>
    <p:extLst>
      <p:ext uri="{BB962C8B-B14F-4D97-AF65-F5344CB8AC3E}">
        <p14:creationId xmlns:p14="http://schemas.microsoft.com/office/powerpoint/2010/main" val="296292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2" r="5213"/>
          <a:stretch/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87" b="99145" l="20667" r="57000">
                        <a14:foregroundMark x1="50667" y1="33333" x2="50667" y2="33333"/>
                        <a14:foregroundMark x1="51167" y1="33048" x2="51167" y2="33048"/>
                        <a14:foregroundMark x1="45000" y1="95726" x2="45000" y2="957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15" t="9218" r="46857"/>
          <a:stretch/>
        </p:blipFill>
        <p:spPr>
          <a:xfrm>
            <a:off x="6372201" y="2784394"/>
            <a:ext cx="2771800" cy="40467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16632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ru-RU" sz="2400" dirty="0">
                <a:latin typeface="Arial Black" pitchFamily="34" charset="0"/>
              </a:rPr>
              <a:t>Укрепление </a:t>
            </a:r>
            <a:r>
              <a:rPr lang="ru-RU" sz="2400" dirty="0" smtClean="0">
                <a:latin typeface="Arial Black" pitchFamily="34" charset="0"/>
              </a:rPr>
              <a:t>иммунитета, профилактика </a:t>
            </a:r>
            <a:r>
              <a:rPr lang="ru-RU" sz="2400" dirty="0">
                <a:latin typeface="Arial Black" pitchFamily="34" charset="0"/>
              </a:rPr>
              <a:t>ОРВИ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400" dirty="0">
                <a:latin typeface="Arial Black" pitchFamily="34" charset="0"/>
              </a:rPr>
              <a:t>Улучшение функционального состояния про различных </a:t>
            </a:r>
            <a:r>
              <a:rPr lang="ru-RU" sz="2400" dirty="0" smtClean="0">
                <a:latin typeface="Arial Black" pitchFamily="34" charset="0"/>
              </a:rPr>
              <a:t>заболеваниях: риниты</a:t>
            </a:r>
            <a:r>
              <a:rPr lang="ru-RU" sz="2400" dirty="0">
                <a:latin typeface="Arial Black" pitchFamily="34" charset="0"/>
              </a:rPr>
              <a:t>, синуситы, бронхиты, заболевания ЖКТ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400" dirty="0">
                <a:latin typeface="Arial Black" pitchFamily="34" charset="0"/>
              </a:rPr>
              <a:t>Улучшение функционального состояния центральной нервной системы – </a:t>
            </a:r>
            <a:r>
              <a:rPr lang="ru-RU" sz="2400" dirty="0" smtClean="0">
                <a:latin typeface="Arial Black" pitchFamily="34" charset="0"/>
              </a:rPr>
              <a:t>повышение </a:t>
            </a:r>
            <a:r>
              <a:rPr lang="ru-RU" sz="2400" dirty="0">
                <a:latin typeface="Arial Black" pitchFamily="34" charset="0"/>
              </a:rPr>
              <a:t>выносливости при умственных и физических нагрузках,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400" dirty="0">
                <a:latin typeface="Arial Black" pitchFamily="34" charset="0"/>
              </a:rPr>
              <a:t>повышение устойчивости к стрессовым состояниям,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400" dirty="0">
                <a:latin typeface="Arial Black" pitchFamily="34" charset="0"/>
              </a:rPr>
              <a:t>улучшение качества и продолжительности сна.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400" dirty="0">
                <a:latin typeface="Arial Black" pitchFamily="34" charset="0"/>
              </a:rPr>
              <a:t>Предотвращение негативного воздействия на организм внешней </a:t>
            </a:r>
            <a:r>
              <a:rPr lang="ru-RU" sz="2400" dirty="0" smtClean="0">
                <a:latin typeface="Arial Black" pitchFamily="34" charset="0"/>
              </a:rPr>
              <a:t>среды.</a:t>
            </a:r>
            <a:endParaRPr lang="ru-RU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24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2" r="5213"/>
          <a:stretch/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7364" y="28192"/>
            <a:ext cx="77092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 принимают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кислородный коктейль?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7782" y="2563696"/>
            <a:ext cx="784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Для получения положительного эффекта принимать коктейль необходимо 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регулярно 1 раз в день по схеме:</a:t>
            </a:r>
          </a:p>
          <a:p>
            <a:pPr algn="ctr"/>
            <a:endParaRPr lang="ru-RU" sz="2400" dirty="0" smtClean="0">
              <a:latin typeface="Arial Black" pitchFamily="34" charset="0"/>
            </a:endParaRPr>
          </a:p>
          <a:p>
            <a:pPr algn="ctr"/>
            <a:r>
              <a:rPr lang="ru-RU" sz="2400" dirty="0" smtClean="0">
                <a:latin typeface="Arial Black" pitchFamily="34" charset="0"/>
              </a:rPr>
              <a:t>Курс приёма– 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2 недели</a:t>
            </a:r>
          </a:p>
          <a:p>
            <a:pPr algn="ctr"/>
            <a:endParaRPr lang="ru-RU" sz="2400" dirty="0" smtClean="0">
              <a:latin typeface="Arial Black" pitchFamily="34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Перерыв</a:t>
            </a:r>
            <a:r>
              <a:rPr lang="ru-RU" sz="2400" dirty="0" smtClean="0">
                <a:latin typeface="Arial Black" pitchFamily="34" charset="0"/>
              </a:rPr>
              <a:t> – 2 недели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118910"/>
            <a:ext cx="2725663" cy="27390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722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2" r="5213"/>
          <a:stretch/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0"/>
            <a:ext cx="752847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Рецептура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кислородного коктейля: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207"/>
          <a:stretch/>
        </p:blipFill>
        <p:spPr>
          <a:xfrm>
            <a:off x="6660232" y="4437113"/>
            <a:ext cx="2404632" cy="2376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979712" y="2492896"/>
            <a:ext cx="55446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Сок фруктовый</a:t>
            </a:r>
          </a:p>
          <a:p>
            <a:pPr algn="ctr"/>
            <a:r>
              <a:rPr lang="ru-RU" sz="2800" dirty="0" smtClean="0">
                <a:latin typeface="Arial Black" pitchFamily="34" charset="0"/>
              </a:rPr>
              <a:t>Сироп фруктовый</a:t>
            </a:r>
          </a:p>
          <a:p>
            <a:pPr algn="ctr"/>
            <a:r>
              <a:rPr lang="ru-RU" sz="2800" dirty="0" smtClean="0">
                <a:latin typeface="Arial Black" pitchFamily="34" charset="0"/>
              </a:rPr>
              <a:t>Экстракт солодкового корня – пенообразователь</a:t>
            </a:r>
          </a:p>
          <a:p>
            <a:pPr algn="ctr"/>
            <a:r>
              <a:rPr lang="ru-RU" sz="2800" dirty="0" smtClean="0">
                <a:latin typeface="Arial Black" pitchFamily="34" charset="0"/>
              </a:rPr>
              <a:t>Кислород – 95%</a:t>
            </a:r>
            <a:endParaRPr lang="ru-RU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54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2" r="5213"/>
          <a:stretch/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15343" y="-137574"/>
            <a:ext cx="9239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Что происходит в организме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41344" y="1318022"/>
            <a:ext cx="9144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Через слизистую оболочку желудка 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кислорода поступает в 10 раз больше, через легкие.</a:t>
            </a:r>
          </a:p>
          <a:p>
            <a:pPr algn="ctr"/>
            <a:endParaRPr lang="ru-RU" sz="2400" dirty="0" smtClean="0">
              <a:latin typeface="Arial Black" pitchFamily="34" charset="0"/>
            </a:endParaRPr>
          </a:p>
          <a:p>
            <a:pPr algn="ctr"/>
            <a:r>
              <a:rPr lang="ru-RU" sz="2400" dirty="0" smtClean="0">
                <a:latin typeface="Arial Black" pitchFamily="34" charset="0"/>
              </a:rPr>
              <a:t>Кислород всасывается в кровь и циркулирует  в ней в растворенном виде.</a:t>
            </a:r>
          </a:p>
          <a:p>
            <a:pPr algn="ctr"/>
            <a:endParaRPr lang="ru-RU" sz="2400" dirty="0" smtClean="0">
              <a:latin typeface="Arial Black" pitchFamily="34" charset="0"/>
            </a:endParaRPr>
          </a:p>
          <a:p>
            <a:pPr algn="ctr"/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smtClean="0">
                <a:latin typeface="Arial Black" pitchFamily="34" charset="0"/>
              </a:rPr>
              <a:t>Кислородный коктейль запускает энергетический обмен организма, 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что укрепляет его энергоресурсы, </a:t>
            </a:r>
          </a:p>
          <a:p>
            <a:pPr algn="ctr"/>
            <a:endParaRPr lang="ru-RU" sz="2400" dirty="0" smtClean="0">
              <a:latin typeface="Arial Black" pitchFamily="34" charset="0"/>
            </a:endParaRPr>
          </a:p>
          <a:p>
            <a:pPr algn="ctr"/>
            <a:r>
              <a:rPr lang="ru-RU" sz="2400" dirty="0" smtClean="0">
                <a:latin typeface="Arial Black" pitchFamily="34" charset="0"/>
              </a:rPr>
              <a:t>повышает функциональные возможности,</a:t>
            </a:r>
          </a:p>
          <a:p>
            <a:pPr algn="ctr"/>
            <a:endParaRPr lang="ru-RU" sz="2400" dirty="0" smtClean="0">
              <a:latin typeface="Arial Black" pitchFamily="34" charset="0"/>
            </a:endParaRPr>
          </a:p>
          <a:p>
            <a:pPr algn="ctr"/>
            <a:r>
              <a:rPr lang="ru-RU" sz="2400" dirty="0" smtClean="0">
                <a:latin typeface="Arial Black" pitchFamily="34" charset="0"/>
              </a:rPr>
              <a:t>стимулирует защитные силы.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47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2" r="5213"/>
          <a:stretch/>
        </p:blipFill>
        <p:spPr>
          <a:xfrm>
            <a:off x="222" y="-99392"/>
            <a:ext cx="9144000" cy="6957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4887" y="-227990"/>
            <a:ext cx="7907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Концентрация кислорода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19" y="548680"/>
            <a:ext cx="738535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dirty="0" smtClean="0">
                <a:latin typeface="Arial Black" pitchFamily="34" charset="0"/>
              </a:rPr>
              <a:t>В коктейле – 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от 70 до 90%</a:t>
            </a:r>
          </a:p>
          <a:p>
            <a:pPr>
              <a:lnSpc>
                <a:spcPct val="200000"/>
              </a:lnSpc>
            </a:pPr>
            <a:r>
              <a:rPr lang="ru-RU" sz="2400" dirty="0" smtClean="0">
                <a:latin typeface="Arial Black" pitchFamily="34" charset="0"/>
              </a:rPr>
              <a:t>В закрытом помещении примерно </a:t>
            </a:r>
            <a:r>
              <a:rPr lang="ru-RU" sz="3600" dirty="0" smtClean="0">
                <a:latin typeface="Arial Black" pitchFamily="34" charset="0"/>
              </a:rPr>
              <a:t>19%</a:t>
            </a:r>
            <a:endParaRPr lang="ru-RU" sz="2400" dirty="0" smtClean="0">
              <a:latin typeface="Arial Black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400" dirty="0" smtClean="0">
                <a:latin typeface="Arial Black" pitchFamily="34" charset="0"/>
              </a:rPr>
              <a:t>В городском воздухе – </a:t>
            </a:r>
            <a:r>
              <a:rPr lang="ru-RU" sz="3600" dirty="0" smtClean="0">
                <a:latin typeface="Arial Black" pitchFamily="34" charset="0"/>
              </a:rPr>
              <a:t>20%</a:t>
            </a:r>
          </a:p>
          <a:p>
            <a:endParaRPr lang="ru-RU" sz="2400" dirty="0" smtClean="0">
              <a:latin typeface="Arial Black" pitchFamily="34" charset="0"/>
            </a:endParaRP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                     НОРМА – 21%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933" y="3573016"/>
            <a:ext cx="319078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63688" y="4949005"/>
            <a:ext cx="63367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Эффект от принятия 200 мл кислородного коктейля равносилен </a:t>
            </a:r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двухчасовой прогулке  по хвойному лесу.</a:t>
            </a:r>
            <a:endParaRPr lang="ru-RU" sz="2800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82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2" r="5213"/>
          <a:stretch/>
        </p:blipFill>
        <p:spPr>
          <a:xfrm>
            <a:off x="0" y="-62395"/>
            <a:ext cx="9144000" cy="69573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198" l="2883" r="94054">
                        <a14:backgroundMark x1="44865" y1="90631" x2="44865" y2="90631"/>
                        <a14:backgroundMark x1="43063" y1="92252" x2="43063" y2="92252"/>
                        <a14:backgroundMark x1="45586" y1="87387" x2="45586" y2="87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851" y="2924944"/>
            <a:ext cx="3910838" cy="39108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8171" y="332656"/>
            <a:ext cx="80954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Кислородный коктейль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не имеет противопоказаний для применения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 ни по возрасту, ни  по состоянию здоровья.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542" y="2924944"/>
            <a:ext cx="7715574" cy="1429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Arial Black" pitchFamily="34" charset="0"/>
              </a:rPr>
              <a:t>Размещение оборудования – медицинский кабинет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Arial Black" pitchFamily="34" charset="0"/>
              </a:rPr>
              <a:t>Расходные материалы: одноразовая посуда,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Arial Black" pitchFamily="34" charset="0"/>
              </a:rPr>
              <a:t> пенообразователь, сок.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890" y="5179752"/>
            <a:ext cx="5412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Стоимость услуги – 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15 рублей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27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315</Words>
  <Application>Microsoft Office PowerPoint</Application>
  <PresentationFormat>Экран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Вероника</dc:creator>
  <cp:lastModifiedBy>Вероника</cp:lastModifiedBy>
  <cp:revision>14</cp:revision>
  <dcterms:created xsi:type="dcterms:W3CDTF">2013-08-23T13:13:47Z</dcterms:created>
  <dcterms:modified xsi:type="dcterms:W3CDTF">2014-02-10T16:57:09Z</dcterms:modified>
</cp:coreProperties>
</file>