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162A-5DAF-46C7-8442-1A6C793DD955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5F41-A295-48CC-894A-CAD5A777E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  <a:ln w="76200"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Фотоматериалы по </a:t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</a:t>
            </a:r>
            <a:r>
              <a:rPr lang="ru-RU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</a:t>
            </a:r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нижкиной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недели»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Comic Sans MS" pitchFamily="66" charset="0"/>
              </a:rPr>
              <a:t>Афиша </a:t>
            </a:r>
            <a:endParaRPr lang="ru-RU" sz="8000" b="1" dirty="0">
              <a:latin typeface="Comic Sans MS" pitchFamily="66" charset="0"/>
            </a:endParaRPr>
          </a:p>
        </p:txBody>
      </p:sp>
      <p:pic>
        <p:nvPicPr>
          <p:cNvPr id="8" name="Содержимое 7" descr="CIMG4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038600" cy="292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10" descr="CIMG4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38600" cy="285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Comic Sans MS" pitchFamily="66" charset="0"/>
              </a:rPr>
              <a:t>Афиша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endParaRPr lang="ru-RU" sz="7200" b="1" dirty="0">
              <a:latin typeface="Comic Sans MS" pitchFamily="66" charset="0"/>
            </a:endParaRPr>
          </a:p>
        </p:txBody>
      </p:sp>
      <p:pic>
        <p:nvPicPr>
          <p:cNvPr id="10" name="Содержимое 9" descr="CIMG44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25303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приглашение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3050" y="2024856"/>
            <a:ext cx="262890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Оформление тематических уголков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«Журнальная страна»</a:t>
            </a:r>
            <a:endParaRPr lang="ru-RU" dirty="0"/>
          </a:p>
        </p:txBody>
      </p:sp>
      <p:pic>
        <p:nvPicPr>
          <p:cNvPr id="8" name="Содержимое 7" descr="P10602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1694" y="3198019"/>
            <a:ext cx="3251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«Самые умные книги»</a:t>
            </a:r>
            <a:endParaRPr lang="ru-RU" dirty="0"/>
          </a:p>
        </p:txBody>
      </p:sp>
      <p:pic>
        <p:nvPicPr>
          <p:cNvPr id="6" name="Содержимое 5" descr="CIMG44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Comic Sans MS" pitchFamily="66" charset="0"/>
              </a:rPr>
              <a:t>День газет и журналов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Герои из журнала </a:t>
            </a:r>
          </a:p>
          <a:p>
            <a:pPr algn="ctr"/>
            <a:r>
              <a:rPr lang="ru-RU" dirty="0" smtClean="0"/>
              <a:t>«Веселые картинки»</a:t>
            </a:r>
            <a:endParaRPr lang="ru-RU" dirty="0"/>
          </a:p>
        </p:txBody>
      </p:sp>
      <p:pic>
        <p:nvPicPr>
          <p:cNvPr id="5" name="Содержимое 4" descr="CIMG43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0401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Гости знакомятся с детскими журналами </a:t>
            </a:r>
            <a:endParaRPr lang="ru-RU" dirty="0"/>
          </a:p>
        </p:txBody>
      </p:sp>
      <p:pic>
        <p:nvPicPr>
          <p:cNvPr id="6" name="Содержимое 5" descr="CIMG438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56579"/>
            <a:ext cx="4041775" cy="318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День авторской сказки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В.Сутеев</a:t>
            </a:r>
            <a:r>
              <a:rPr lang="ru-RU" dirty="0" smtClean="0"/>
              <a:t> «Кот рыболов»</a:t>
            </a:r>
            <a:endParaRPr lang="ru-RU" dirty="0"/>
          </a:p>
        </p:txBody>
      </p:sp>
      <p:pic>
        <p:nvPicPr>
          <p:cNvPr id="5" name="Содержимое 4" descr="CIMG44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236"/>
            <a:ext cx="4040188" cy="344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А.Барто</a:t>
            </a:r>
            <a:r>
              <a:rPr lang="ru-RU" dirty="0" smtClean="0"/>
              <a:t> «Игрушки»</a:t>
            </a:r>
            <a:endParaRPr lang="ru-RU" dirty="0"/>
          </a:p>
        </p:txBody>
      </p:sp>
      <p:pic>
        <p:nvPicPr>
          <p:cNvPr id="9" name="Содержимое 8" descr="P10602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0312" y="2987199"/>
            <a:ext cx="3251200" cy="232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atin typeface="Comic Sans MS" pitchFamily="66" charset="0"/>
              </a:rPr>
              <a:t>Книжкины</a:t>
            </a:r>
            <a:r>
              <a:rPr lang="ru-RU" sz="6000" b="1" dirty="0" smtClean="0">
                <a:latin typeface="Comic Sans MS" pitchFamily="66" charset="0"/>
              </a:rPr>
              <a:t> именины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Интеллектуальная игра-викторина «Путешествие в страну сказок»</a:t>
            </a:r>
            <a:endParaRPr lang="ru-RU" dirty="0"/>
          </a:p>
        </p:txBody>
      </p:sp>
      <p:pic>
        <p:nvPicPr>
          <p:cNvPr id="5" name="Содержимое 4" descr="image-09-04-14-16-03-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27988"/>
            <a:ext cx="4040188" cy="264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В.Сутеев</a:t>
            </a:r>
            <a:r>
              <a:rPr lang="ru-RU" dirty="0" smtClean="0"/>
              <a:t> «Мешок яблок»</a:t>
            </a:r>
            <a:endParaRPr lang="ru-RU" dirty="0"/>
          </a:p>
        </p:txBody>
      </p:sp>
      <p:pic>
        <p:nvPicPr>
          <p:cNvPr id="9" name="Содержимое 8" descr="lbNK-jlZNz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041775" cy="2696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 </a:t>
            </a:r>
            <a:r>
              <a:rPr lang="ru-RU" sz="4800" b="1" dirty="0">
                <a:latin typeface="Comic Sans MS" pitchFamily="66" charset="0"/>
              </a:rPr>
              <a:t>Т</a:t>
            </a:r>
            <a:r>
              <a:rPr lang="ru-RU" sz="4800" b="1" dirty="0" smtClean="0">
                <a:latin typeface="Comic Sans MS" pitchFamily="66" charset="0"/>
              </a:rPr>
              <a:t>ворчество малышей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Изготовление бумаги из бросового материала (старые газеты)</a:t>
            </a:r>
            <a:endParaRPr lang="ru-RU" dirty="0"/>
          </a:p>
        </p:txBody>
      </p:sp>
      <p:pic>
        <p:nvPicPr>
          <p:cNvPr id="5" name="Содержимое 4" descr="P1060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1394" y="2931319"/>
            <a:ext cx="2971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Книжки – малышки </a:t>
            </a:r>
            <a:endParaRPr lang="ru-RU" dirty="0"/>
          </a:p>
        </p:txBody>
      </p:sp>
      <p:pic>
        <p:nvPicPr>
          <p:cNvPr id="6" name="Содержимое 5" descr="сертификат0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34392" y="3181255"/>
            <a:ext cx="1463040" cy="193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Творчество малышей</a:t>
            </a:r>
            <a:endParaRPr lang="ru-RU" dirty="0"/>
          </a:p>
        </p:txBody>
      </p:sp>
      <p:pic>
        <p:nvPicPr>
          <p:cNvPr id="7" name="Содержимое 6" descr="image-03-04-14-12-51-2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age-03-04-14-12-51-2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077244"/>
            <a:ext cx="3429000" cy="35718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Фотоматериалы по  «Книжкиной недели»</vt:lpstr>
      <vt:lpstr>Афиша </vt:lpstr>
      <vt:lpstr>Афиша </vt:lpstr>
      <vt:lpstr>Оформление тематических уголков</vt:lpstr>
      <vt:lpstr>День газет и журналов</vt:lpstr>
      <vt:lpstr>День авторской сказки</vt:lpstr>
      <vt:lpstr>Книжкины именины</vt:lpstr>
      <vt:lpstr> Творчество малышей</vt:lpstr>
      <vt:lpstr>Творчество малышей</vt:lpstr>
    </vt:vector>
  </TitlesOfParts>
  <Company>Дом родной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Афиша </dc:title>
  <dc:creator>Имя</dc:creator>
  <cp:lastModifiedBy>Имя</cp:lastModifiedBy>
  <cp:revision>12</cp:revision>
  <dcterms:created xsi:type="dcterms:W3CDTF">2014-04-23T13:13:30Z</dcterms:created>
  <dcterms:modified xsi:type="dcterms:W3CDTF">2014-04-25T07:26:25Z</dcterms:modified>
</cp:coreProperties>
</file>