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4" r:id="rId18"/>
    <p:sldId id="285" r:id="rId19"/>
    <p:sldId id="286" r:id="rId20"/>
    <p:sldId id="279" r:id="rId21"/>
    <p:sldId id="280" r:id="rId22"/>
    <p:sldId id="281" r:id="rId23"/>
    <p:sldId id="282" r:id="rId24"/>
    <p:sldId id="283" r:id="rId25"/>
    <p:sldId id="276" r:id="rId26"/>
    <p:sldId id="277" r:id="rId27"/>
    <p:sldId id="278" r:id="rId28"/>
    <p:sldId id="270" r:id="rId29"/>
    <p:sldId id="271" r:id="rId30"/>
    <p:sldId id="272" r:id="rId31"/>
    <p:sldId id="26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1A"/>
    <a:srgbClr val="007A37"/>
    <a:srgbClr val="004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29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F8078-7FE0-4091-81DB-3E3914F0DEB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97E716-DD7C-4228-9B75-075507370E9D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003A1A"/>
              </a:solidFill>
            </a:rPr>
            <a:t>Беседы</a:t>
          </a:r>
          <a:r>
            <a:rPr lang="ru-RU" sz="1600" dirty="0" smtClean="0"/>
            <a:t> </a:t>
          </a:r>
          <a:endParaRPr lang="ru-RU" sz="1600" dirty="0"/>
        </a:p>
      </dgm:t>
    </dgm:pt>
    <dgm:pt modelId="{EA6B3CEF-7D1B-43B8-9359-4C495216D9E8}" type="parTrans" cxnId="{CAD19608-5C20-40BB-BD70-E86986DFDE28}">
      <dgm:prSet/>
      <dgm:spPr/>
      <dgm:t>
        <a:bodyPr/>
        <a:lstStyle/>
        <a:p>
          <a:pPr algn="ctr"/>
          <a:endParaRPr lang="ru-RU"/>
        </a:p>
      </dgm:t>
    </dgm:pt>
    <dgm:pt modelId="{42EAFC5D-4314-4B32-A1C1-5C9936158802}" type="sibTrans" cxnId="{CAD19608-5C20-40BB-BD70-E86986DFDE28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C9D4AEC4-D08E-4518-9C86-D34A5D4B1CCA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003A1A"/>
              </a:solidFill>
            </a:rPr>
            <a:t>Наблюдение</a:t>
          </a:r>
          <a:endParaRPr lang="ru-RU" sz="1600" dirty="0">
            <a:solidFill>
              <a:srgbClr val="003A1A"/>
            </a:solidFill>
          </a:endParaRPr>
        </a:p>
      </dgm:t>
    </dgm:pt>
    <dgm:pt modelId="{8DF0B110-FEB0-4484-9AB1-90F2CE69C80F}" type="parTrans" cxnId="{F976310F-8866-4E24-B428-F252DCD04E95}">
      <dgm:prSet/>
      <dgm:spPr/>
      <dgm:t>
        <a:bodyPr/>
        <a:lstStyle/>
        <a:p>
          <a:pPr algn="ctr"/>
          <a:endParaRPr lang="ru-RU"/>
        </a:p>
      </dgm:t>
    </dgm:pt>
    <dgm:pt modelId="{B21268F5-E735-400E-A0F7-F4E2AF5584B1}" type="sibTrans" cxnId="{F976310F-8866-4E24-B428-F252DCD04E95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6ED111AD-793B-4AC6-9E9E-6D3D8B515F8C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003A1A"/>
              </a:solidFill>
            </a:rPr>
            <a:t>Чтение художественной литературы</a:t>
          </a:r>
          <a:endParaRPr lang="ru-RU" sz="1600" dirty="0">
            <a:solidFill>
              <a:srgbClr val="003A1A"/>
            </a:solidFill>
          </a:endParaRPr>
        </a:p>
      </dgm:t>
    </dgm:pt>
    <dgm:pt modelId="{57B5B840-9604-466D-AC07-43470AC821C6}" type="parTrans" cxnId="{85096524-2209-4B35-B735-FD226DA38585}">
      <dgm:prSet/>
      <dgm:spPr/>
      <dgm:t>
        <a:bodyPr/>
        <a:lstStyle/>
        <a:p>
          <a:pPr algn="ctr"/>
          <a:endParaRPr lang="ru-RU"/>
        </a:p>
      </dgm:t>
    </dgm:pt>
    <dgm:pt modelId="{DE2DCCEA-F3BD-4F1E-B4AA-CF4D184DF6F9}" type="sibTrans" cxnId="{85096524-2209-4B35-B735-FD226DA38585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EF341297-F691-42EE-82A4-CFAEB1AFF67E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Творческие, развивающие игры</a:t>
          </a:r>
          <a:endParaRPr lang="ru-RU" sz="1600" dirty="0">
            <a:solidFill>
              <a:schemeClr val="tx1"/>
            </a:solidFill>
          </a:endParaRPr>
        </a:p>
      </dgm:t>
    </dgm:pt>
    <dgm:pt modelId="{A8C60E44-339D-40B3-9F93-CBFD38F9C198}" type="parTrans" cxnId="{844D54CA-F306-4041-AD8E-CFF2425E73D0}">
      <dgm:prSet/>
      <dgm:spPr/>
      <dgm:t>
        <a:bodyPr/>
        <a:lstStyle/>
        <a:p>
          <a:pPr algn="ctr"/>
          <a:endParaRPr lang="ru-RU"/>
        </a:p>
      </dgm:t>
    </dgm:pt>
    <dgm:pt modelId="{28654E0E-3193-4524-894C-7106E7CED797}" type="sibTrans" cxnId="{844D54CA-F306-4041-AD8E-CFF2425E73D0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AC3E4FCF-1516-4DAF-B7E4-20BB119EF39C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Тематические досуги</a:t>
          </a:r>
          <a:endParaRPr lang="ru-RU" sz="1600" dirty="0">
            <a:solidFill>
              <a:schemeClr val="tx1"/>
            </a:solidFill>
          </a:endParaRPr>
        </a:p>
      </dgm:t>
    </dgm:pt>
    <dgm:pt modelId="{380CC14F-4F0F-4CBF-8626-30B163D9DFEA}" type="parTrans" cxnId="{243B9836-70BF-413F-86EC-294EDC1F5AE3}">
      <dgm:prSet/>
      <dgm:spPr/>
      <dgm:t>
        <a:bodyPr/>
        <a:lstStyle/>
        <a:p>
          <a:pPr algn="ctr"/>
          <a:endParaRPr lang="ru-RU"/>
        </a:p>
      </dgm:t>
    </dgm:pt>
    <dgm:pt modelId="{E7FD9B74-649E-434E-AD2A-092961382040}" type="sibTrans" cxnId="{243B9836-70BF-413F-86EC-294EDC1F5AE3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70038B55-E2BB-400C-AFBA-2006502F31C6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Художественное творчество </a:t>
          </a:r>
          <a:endParaRPr lang="ru-RU" sz="1600" dirty="0">
            <a:solidFill>
              <a:schemeClr val="tx1"/>
            </a:solidFill>
          </a:endParaRPr>
        </a:p>
      </dgm:t>
    </dgm:pt>
    <dgm:pt modelId="{5790EC00-40AE-4DE4-9F13-DF326D9AADB4}" type="parTrans" cxnId="{B1F420D3-8EA4-42F7-B256-EF2D84C247E1}">
      <dgm:prSet/>
      <dgm:spPr/>
      <dgm:t>
        <a:bodyPr/>
        <a:lstStyle/>
        <a:p>
          <a:pPr algn="ctr"/>
          <a:endParaRPr lang="ru-RU"/>
        </a:p>
      </dgm:t>
    </dgm:pt>
    <dgm:pt modelId="{3A2D47F5-B3C9-425E-8A8C-CDFB4AE6A037}" type="sibTrans" cxnId="{B1F420D3-8EA4-42F7-B256-EF2D84C247E1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6386B0ED-639F-4121-8C82-5BE5F6423A9A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003A1A"/>
              </a:solidFill>
            </a:rPr>
            <a:t>Игровые ситуации</a:t>
          </a:r>
          <a:endParaRPr lang="ru-RU" sz="1600" dirty="0">
            <a:solidFill>
              <a:srgbClr val="003A1A"/>
            </a:solidFill>
          </a:endParaRPr>
        </a:p>
      </dgm:t>
    </dgm:pt>
    <dgm:pt modelId="{A26CBE3A-9368-4980-8658-B2FE5E8CF4DE}" type="parTrans" cxnId="{6FC925A3-54D3-4F76-97D7-7981623F0578}">
      <dgm:prSet/>
      <dgm:spPr/>
      <dgm:t>
        <a:bodyPr/>
        <a:lstStyle/>
        <a:p>
          <a:pPr algn="ctr"/>
          <a:endParaRPr lang="ru-RU"/>
        </a:p>
      </dgm:t>
    </dgm:pt>
    <dgm:pt modelId="{6394C2DB-CBA9-4A02-9381-D3649E3C0C98}" type="sibTrans" cxnId="{6FC925A3-54D3-4F76-97D7-7981623F0578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A761B1FC-8442-4017-8C2F-EFF7A158AE53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Театрализованная деятельность</a:t>
          </a:r>
          <a:endParaRPr lang="ru-RU" sz="1600" dirty="0">
            <a:solidFill>
              <a:schemeClr val="tx1"/>
            </a:solidFill>
          </a:endParaRPr>
        </a:p>
      </dgm:t>
    </dgm:pt>
    <dgm:pt modelId="{CCD806A5-C868-411C-9B93-6B4BF6E18BAD}" type="parTrans" cxnId="{900A4B38-768F-4DCB-A736-C8CE5684A0B8}">
      <dgm:prSet/>
      <dgm:spPr/>
      <dgm:t>
        <a:bodyPr/>
        <a:lstStyle/>
        <a:p>
          <a:pPr algn="ctr"/>
          <a:endParaRPr lang="ru-RU"/>
        </a:p>
      </dgm:t>
    </dgm:pt>
    <dgm:pt modelId="{217359AE-B1EE-47CE-9901-44E8DCC76374}" type="sibTrans" cxnId="{900A4B38-768F-4DCB-A736-C8CE5684A0B8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14F12B50-EF7F-4697-836F-7A968DD34499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Экскурсии</a:t>
          </a:r>
          <a:endParaRPr lang="ru-RU" sz="1600" dirty="0">
            <a:solidFill>
              <a:schemeClr val="tx1"/>
            </a:solidFill>
          </a:endParaRPr>
        </a:p>
      </dgm:t>
    </dgm:pt>
    <dgm:pt modelId="{34D56825-B73D-49A5-81B8-54A979F17304}" type="parTrans" cxnId="{6D632BB0-698A-48F7-8CC1-13124D8FEF2F}">
      <dgm:prSet/>
      <dgm:spPr/>
      <dgm:t>
        <a:bodyPr/>
        <a:lstStyle/>
        <a:p>
          <a:pPr algn="ctr"/>
          <a:endParaRPr lang="ru-RU"/>
        </a:p>
      </dgm:t>
    </dgm:pt>
    <dgm:pt modelId="{D25CF800-7724-4697-8FFE-4C5471C1BBFF}" type="sibTrans" cxnId="{6D632BB0-698A-48F7-8CC1-13124D8FEF2F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E03A9177-58BC-4D62-8431-041AF5530924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Целевые прогулки</a:t>
          </a:r>
          <a:endParaRPr lang="ru-RU" sz="1600" dirty="0">
            <a:solidFill>
              <a:schemeClr val="tx1"/>
            </a:solidFill>
          </a:endParaRPr>
        </a:p>
      </dgm:t>
    </dgm:pt>
    <dgm:pt modelId="{FD2A005C-94CD-4F99-94D3-EFA18B23C13E}" type="parTrans" cxnId="{99D38A39-5303-4FB0-873A-DABF44BD5BE5}">
      <dgm:prSet/>
      <dgm:spPr/>
      <dgm:t>
        <a:bodyPr/>
        <a:lstStyle/>
        <a:p>
          <a:pPr algn="ctr"/>
          <a:endParaRPr lang="ru-RU"/>
        </a:p>
      </dgm:t>
    </dgm:pt>
    <dgm:pt modelId="{243BE6DF-A1D7-443E-972A-0E5767049D15}" type="sibTrans" cxnId="{99D38A39-5303-4FB0-873A-DABF44BD5BE5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64020512-59E3-41AE-814F-30D4A733F2A7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Просмотр видеоматериалов</a:t>
          </a:r>
          <a:endParaRPr lang="ru-RU" sz="1600" dirty="0">
            <a:solidFill>
              <a:schemeClr val="tx1"/>
            </a:solidFill>
          </a:endParaRPr>
        </a:p>
      </dgm:t>
    </dgm:pt>
    <dgm:pt modelId="{583A8232-530D-46A8-A22F-56ABADBAB6D8}" type="parTrans" cxnId="{8A9D5DC2-051F-4670-9A30-5471577F191D}">
      <dgm:prSet/>
      <dgm:spPr/>
      <dgm:t>
        <a:bodyPr/>
        <a:lstStyle/>
        <a:p>
          <a:pPr algn="ctr"/>
          <a:endParaRPr lang="ru-RU"/>
        </a:p>
      </dgm:t>
    </dgm:pt>
    <dgm:pt modelId="{D9E3570B-EB84-43AB-979C-7A7AF4300E56}" type="sibTrans" cxnId="{8A9D5DC2-051F-4670-9A30-5471577F191D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A1E978C6-DABD-44C4-AF86-32FB6F440371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003A1A"/>
              </a:solidFill>
            </a:rPr>
            <a:t>Экспериментирование</a:t>
          </a:r>
          <a:endParaRPr lang="ru-RU" sz="1600" dirty="0">
            <a:solidFill>
              <a:srgbClr val="003A1A"/>
            </a:solidFill>
          </a:endParaRPr>
        </a:p>
      </dgm:t>
    </dgm:pt>
    <dgm:pt modelId="{3B5F9811-4BA5-45B8-9B88-4F12DAB1C742}" type="parTrans" cxnId="{3494724D-6312-4EC2-B8F6-783AFAD555D7}">
      <dgm:prSet/>
      <dgm:spPr/>
      <dgm:t>
        <a:bodyPr/>
        <a:lstStyle/>
        <a:p>
          <a:pPr algn="ctr"/>
          <a:endParaRPr lang="ru-RU"/>
        </a:p>
      </dgm:t>
    </dgm:pt>
    <dgm:pt modelId="{0EB2EBED-FEEE-454C-A5CD-12C175F6815A}" type="sibTrans" cxnId="{3494724D-6312-4EC2-B8F6-783AFAD555D7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609947C8-A0B2-4CD5-9C40-C728486B21EE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</a:rPr>
            <a:t>Изготовление макетов</a:t>
          </a:r>
          <a:endParaRPr lang="ru-RU" sz="1600" dirty="0">
            <a:solidFill>
              <a:schemeClr val="tx1"/>
            </a:solidFill>
          </a:endParaRPr>
        </a:p>
      </dgm:t>
    </dgm:pt>
    <dgm:pt modelId="{1BAC7F0C-3C62-4EBD-9626-BAAD4CBD31B1}" type="parTrans" cxnId="{740D1291-6F71-4343-8261-B7041C02630A}">
      <dgm:prSet/>
      <dgm:spPr/>
      <dgm:t>
        <a:bodyPr/>
        <a:lstStyle/>
        <a:p>
          <a:pPr algn="ctr"/>
          <a:endParaRPr lang="ru-RU"/>
        </a:p>
      </dgm:t>
    </dgm:pt>
    <dgm:pt modelId="{1EC3CEF7-E40C-4F20-A289-77339EA3E390}" type="sibTrans" cxnId="{740D1291-6F71-4343-8261-B7041C02630A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ctr"/>
          <a:endParaRPr lang="ru-RU"/>
        </a:p>
      </dgm:t>
    </dgm:pt>
    <dgm:pt modelId="{C655B741-4DE6-4390-8A61-BE528D8F9731}" type="pres">
      <dgm:prSet presAssocID="{76EF8078-7FE0-4091-81DB-3E3914F0DE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C0E74-E4A3-4304-B799-704B854FFBEE}" type="pres">
      <dgm:prSet presAssocID="{6A97E716-DD7C-4228-9B75-075507370E9D}" presName="node" presStyleLbl="node1" presStyleIdx="0" presStyleCnt="13" custScaleX="258335" custScaleY="153476" custRadScaleRad="98798" custRadScaleInc="-113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22858-179D-4BA1-B670-26A1F9182CEE}" type="pres">
      <dgm:prSet presAssocID="{42EAFC5D-4314-4B32-A1C1-5C9936158802}" presName="sibTrans" presStyleLbl="sibTrans2D1" presStyleIdx="0" presStyleCnt="13" custScaleX="210328" custScaleY="160264"/>
      <dgm:spPr/>
      <dgm:t>
        <a:bodyPr/>
        <a:lstStyle/>
        <a:p>
          <a:endParaRPr lang="ru-RU"/>
        </a:p>
      </dgm:t>
    </dgm:pt>
    <dgm:pt modelId="{EC6DC023-C2D1-4248-BA6A-FFAAF55122AC}" type="pres">
      <dgm:prSet presAssocID="{42EAFC5D-4314-4B32-A1C1-5C9936158802}" presName="connectorText" presStyleLbl="sibTrans2D1" presStyleIdx="0" presStyleCnt="13"/>
      <dgm:spPr/>
      <dgm:t>
        <a:bodyPr/>
        <a:lstStyle/>
        <a:p>
          <a:endParaRPr lang="ru-RU"/>
        </a:p>
      </dgm:t>
    </dgm:pt>
    <dgm:pt modelId="{05FFCA13-F276-4F04-87D7-BAACD5E8485A}" type="pres">
      <dgm:prSet presAssocID="{C9D4AEC4-D08E-4518-9C86-D34A5D4B1CCA}" presName="node" presStyleLbl="node1" presStyleIdx="1" presStyleCnt="13" custScaleX="236381" custScaleY="146501" custRadScaleRad="109190" custRadScaleInc="3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07426-AF4B-4FAA-A96A-622924FEA05E}" type="pres">
      <dgm:prSet presAssocID="{B21268F5-E735-400E-A0F7-F4E2AF5584B1}" presName="sibTrans" presStyleLbl="sibTrans2D1" presStyleIdx="1" presStyleCnt="13" custScaleX="210328" custScaleY="160264"/>
      <dgm:spPr/>
      <dgm:t>
        <a:bodyPr/>
        <a:lstStyle/>
        <a:p>
          <a:endParaRPr lang="ru-RU"/>
        </a:p>
      </dgm:t>
    </dgm:pt>
    <dgm:pt modelId="{4A2C775B-941D-4E4E-BDA7-C2E1C2676AE9}" type="pres">
      <dgm:prSet presAssocID="{B21268F5-E735-400E-A0F7-F4E2AF5584B1}" presName="connectorText" presStyleLbl="sibTrans2D1" presStyleIdx="1" presStyleCnt="13"/>
      <dgm:spPr/>
      <dgm:t>
        <a:bodyPr/>
        <a:lstStyle/>
        <a:p>
          <a:endParaRPr lang="ru-RU"/>
        </a:p>
      </dgm:t>
    </dgm:pt>
    <dgm:pt modelId="{9525E7DE-2436-405F-8902-6FB778D6661C}" type="pres">
      <dgm:prSet presAssocID="{6ED111AD-793B-4AC6-9E9E-6D3D8B515F8C}" presName="node" presStyleLbl="node1" presStyleIdx="2" presStyleCnt="13" custScaleX="279147" custScaleY="160264" custRadScaleRad="149368" custRadScaleInc="25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D7CB0-A298-4848-884F-FA2D6592F158}" type="pres">
      <dgm:prSet presAssocID="{DE2DCCEA-F3BD-4F1E-B4AA-CF4D184DF6F9}" presName="sibTrans" presStyleLbl="sibTrans2D1" presStyleIdx="2" presStyleCnt="13" custScaleX="210328" custScaleY="160264"/>
      <dgm:spPr/>
      <dgm:t>
        <a:bodyPr/>
        <a:lstStyle/>
        <a:p>
          <a:endParaRPr lang="ru-RU"/>
        </a:p>
      </dgm:t>
    </dgm:pt>
    <dgm:pt modelId="{D2E23C64-A34C-4EAF-9500-540ABA0202EF}" type="pres">
      <dgm:prSet presAssocID="{DE2DCCEA-F3BD-4F1E-B4AA-CF4D184DF6F9}" presName="connectorText" presStyleLbl="sibTrans2D1" presStyleIdx="2" presStyleCnt="13"/>
      <dgm:spPr/>
      <dgm:t>
        <a:bodyPr/>
        <a:lstStyle/>
        <a:p>
          <a:endParaRPr lang="ru-RU"/>
        </a:p>
      </dgm:t>
    </dgm:pt>
    <dgm:pt modelId="{F684B102-A860-48A8-9F92-2049282840AB}" type="pres">
      <dgm:prSet presAssocID="{EF341297-F691-42EE-82A4-CFAEB1AFF67E}" presName="node" presStyleLbl="node1" presStyleIdx="3" presStyleCnt="13" custScaleX="262808" custScaleY="156377" custRadScaleRad="133911" custRadScaleInc="-1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41CB9-4CC7-49B4-88D5-39B38050A70D}" type="pres">
      <dgm:prSet presAssocID="{28654E0E-3193-4524-894C-7106E7CED797}" presName="sibTrans" presStyleLbl="sibTrans2D1" presStyleIdx="3" presStyleCnt="13" custScaleX="210328" custScaleY="160264"/>
      <dgm:spPr/>
      <dgm:t>
        <a:bodyPr/>
        <a:lstStyle/>
        <a:p>
          <a:endParaRPr lang="ru-RU"/>
        </a:p>
      </dgm:t>
    </dgm:pt>
    <dgm:pt modelId="{CAA3AF27-5AC4-4EEB-A52E-BE44C64A08E5}" type="pres">
      <dgm:prSet presAssocID="{28654E0E-3193-4524-894C-7106E7CED797}" presName="connectorText" presStyleLbl="sibTrans2D1" presStyleIdx="3" presStyleCnt="13"/>
      <dgm:spPr/>
      <dgm:t>
        <a:bodyPr/>
        <a:lstStyle/>
        <a:p>
          <a:endParaRPr lang="ru-RU"/>
        </a:p>
      </dgm:t>
    </dgm:pt>
    <dgm:pt modelId="{99D61D20-3DF4-4D6D-B642-2B4AB0B91EA8}" type="pres">
      <dgm:prSet presAssocID="{AC3E4FCF-1516-4DAF-B7E4-20BB119EF39C}" presName="node" presStyleLbl="node1" presStyleIdx="4" presStyleCnt="13" custScaleX="267802" custScaleY="158011" custRadScaleRad="133639" custRadScaleInc="-56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BCF0D-8D1B-4E3D-A48B-452B10F3A2F6}" type="pres">
      <dgm:prSet presAssocID="{E7FD9B74-649E-434E-AD2A-092961382040}" presName="sibTrans" presStyleLbl="sibTrans2D1" presStyleIdx="4" presStyleCnt="13" custScaleX="210328" custScaleY="160264"/>
      <dgm:spPr/>
      <dgm:t>
        <a:bodyPr/>
        <a:lstStyle/>
        <a:p>
          <a:endParaRPr lang="ru-RU"/>
        </a:p>
      </dgm:t>
    </dgm:pt>
    <dgm:pt modelId="{3D88AA24-2CDC-4E2B-9009-90567A06ABDE}" type="pres">
      <dgm:prSet presAssocID="{E7FD9B74-649E-434E-AD2A-092961382040}" presName="connectorText" presStyleLbl="sibTrans2D1" presStyleIdx="4" presStyleCnt="13"/>
      <dgm:spPr/>
      <dgm:t>
        <a:bodyPr/>
        <a:lstStyle/>
        <a:p>
          <a:endParaRPr lang="ru-RU"/>
        </a:p>
      </dgm:t>
    </dgm:pt>
    <dgm:pt modelId="{958F33AC-0830-4F94-B931-1ACB79F3D325}" type="pres">
      <dgm:prSet presAssocID="{70038B55-E2BB-400C-AFBA-2006502F31C6}" presName="node" presStyleLbl="node1" presStyleIdx="5" presStyleCnt="13" custScaleX="271663" custScaleY="160264" custRadScaleRad="154054" custRadScaleInc="-119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AF1F-A44E-4C54-B24B-5C41959D365E}" type="pres">
      <dgm:prSet presAssocID="{3A2D47F5-B3C9-425E-8A8C-CDFB4AE6A037}" presName="sibTrans" presStyleLbl="sibTrans2D1" presStyleIdx="5" presStyleCnt="13" custScaleX="210328" custScaleY="160264"/>
      <dgm:spPr/>
      <dgm:t>
        <a:bodyPr/>
        <a:lstStyle/>
        <a:p>
          <a:endParaRPr lang="ru-RU"/>
        </a:p>
      </dgm:t>
    </dgm:pt>
    <dgm:pt modelId="{1B70DD7B-2CDA-42DC-A151-9C97B4593458}" type="pres">
      <dgm:prSet presAssocID="{3A2D47F5-B3C9-425E-8A8C-CDFB4AE6A037}" presName="connectorText" presStyleLbl="sibTrans2D1" presStyleIdx="5" presStyleCnt="13"/>
      <dgm:spPr/>
      <dgm:t>
        <a:bodyPr/>
        <a:lstStyle/>
        <a:p>
          <a:endParaRPr lang="ru-RU"/>
        </a:p>
      </dgm:t>
    </dgm:pt>
    <dgm:pt modelId="{3F9786AB-0531-4325-A03B-E599AF9E57E5}" type="pres">
      <dgm:prSet presAssocID="{6386B0ED-639F-4121-8C82-5BE5F6423A9A}" presName="node" presStyleLbl="node1" presStyleIdx="6" presStyleCnt="13" custScaleX="250505" custScaleY="129089" custRadScaleRad="110078" custRadScaleInc="-99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2FDE8-3F9E-44E1-BE76-8EE22071923C}" type="pres">
      <dgm:prSet presAssocID="{6394C2DB-CBA9-4A02-9381-D3649E3C0C98}" presName="sibTrans" presStyleLbl="sibTrans2D1" presStyleIdx="6" presStyleCnt="13" custScaleX="210328" custScaleY="160264"/>
      <dgm:spPr/>
      <dgm:t>
        <a:bodyPr/>
        <a:lstStyle/>
        <a:p>
          <a:endParaRPr lang="ru-RU"/>
        </a:p>
      </dgm:t>
    </dgm:pt>
    <dgm:pt modelId="{4D0B671D-7C76-4ED4-9133-5971770D5276}" type="pres">
      <dgm:prSet presAssocID="{6394C2DB-CBA9-4A02-9381-D3649E3C0C98}" presName="connectorText" presStyleLbl="sibTrans2D1" presStyleIdx="6" presStyleCnt="13"/>
      <dgm:spPr/>
      <dgm:t>
        <a:bodyPr/>
        <a:lstStyle/>
        <a:p>
          <a:endParaRPr lang="ru-RU"/>
        </a:p>
      </dgm:t>
    </dgm:pt>
    <dgm:pt modelId="{F6191EFA-12A0-4BD5-91D5-D0E2C032BE86}" type="pres">
      <dgm:prSet presAssocID="{A761B1FC-8442-4017-8C2F-EFF7A158AE53}" presName="node" presStyleLbl="node1" presStyleIdx="7" presStyleCnt="13" custScaleX="240380" custScaleY="144805" custRadScaleRad="98730" custRadScaleInc="14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17D1F-E9A3-434D-A14C-9ACA2CDC60BF}" type="pres">
      <dgm:prSet presAssocID="{217359AE-B1EE-47CE-9901-44E8DCC76374}" presName="sibTrans" presStyleLbl="sibTrans2D1" presStyleIdx="7" presStyleCnt="13" custScaleX="210328" custScaleY="160264"/>
      <dgm:spPr/>
      <dgm:t>
        <a:bodyPr/>
        <a:lstStyle/>
        <a:p>
          <a:endParaRPr lang="ru-RU"/>
        </a:p>
      </dgm:t>
    </dgm:pt>
    <dgm:pt modelId="{E5A69FB3-7946-4F72-9505-9A8C98A88768}" type="pres">
      <dgm:prSet presAssocID="{217359AE-B1EE-47CE-9901-44E8DCC76374}" presName="connectorText" presStyleLbl="sibTrans2D1" presStyleIdx="7" presStyleCnt="13"/>
      <dgm:spPr/>
      <dgm:t>
        <a:bodyPr/>
        <a:lstStyle/>
        <a:p>
          <a:endParaRPr lang="ru-RU"/>
        </a:p>
      </dgm:t>
    </dgm:pt>
    <dgm:pt modelId="{CD572C85-A26E-4BCE-B4D4-B410CF05E6C8}" type="pres">
      <dgm:prSet presAssocID="{14F12B50-EF7F-4697-836F-7A968DD34499}" presName="node" presStyleLbl="node1" presStyleIdx="8" presStyleCnt="13" custScaleX="250506" custScaleY="124736" custRadScaleRad="135948" custRadScaleInc="6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120FF-7CA1-4B7C-8B7E-6DB8FE47CD00}" type="pres">
      <dgm:prSet presAssocID="{D25CF800-7724-4697-8FFE-4C5471C1BBFF}" presName="sibTrans" presStyleLbl="sibTrans2D1" presStyleIdx="8" presStyleCnt="13" custScaleX="210328" custScaleY="160264"/>
      <dgm:spPr/>
      <dgm:t>
        <a:bodyPr/>
        <a:lstStyle/>
        <a:p>
          <a:endParaRPr lang="ru-RU"/>
        </a:p>
      </dgm:t>
    </dgm:pt>
    <dgm:pt modelId="{14D2A83E-2334-4C9C-AA83-A79E59BE9670}" type="pres">
      <dgm:prSet presAssocID="{D25CF800-7724-4697-8FFE-4C5471C1BBFF}" presName="connectorText" presStyleLbl="sibTrans2D1" presStyleIdx="8" presStyleCnt="13"/>
      <dgm:spPr/>
      <dgm:t>
        <a:bodyPr/>
        <a:lstStyle/>
        <a:p>
          <a:endParaRPr lang="ru-RU"/>
        </a:p>
      </dgm:t>
    </dgm:pt>
    <dgm:pt modelId="{D9A525F5-87E0-49BE-A2CC-60821865A000}" type="pres">
      <dgm:prSet presAssocID="{E03A9177-58BC-4D62-8431-041AF5530924}" presName="node" presStyleLbl="node1" presStyleIdx="9" presStyleCnt="13" custScaleX="255554" custScaleY="132820" custRadScaleRad="143295" custRadScaleInc="6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5D779-5B34-4A53-A218-005FDF8F043D}" type="pres">
      <dgm:prSet presAssocID="{243BE6DF-A1D7-443E-972A-0E5767049D15}" presName="sibTrans" presStyleLbl="sibTrans2D1" presStyleIdx="9" presStyleCnt="13" custScaleY="160264"/>
      <dgm:spPr/>
      <dgm:t>
        <a:bodyPr/>
        <a:lstStyle/>
        <a:p>
          <a:endParaRPr lang="ru-RU"/>
        </a:p>
      </dgm:t>
    </dgm:pt>
    <dgm:pt modelId="{36E649BE-CAB6-4B8E-9940-F29C9375C655}" type="pres">
      <dgm:prSet presAssocID="{243BE6DF-A1D7-443E-972A-0E5767049D15}" presName="connectorText" presStyleLbl="sibTrans2D1" presStyleIdx="9" presStyleCnt="13"/>
      <dgm:spPr/>
      <dgm:t>
        <a:bodyPr/>
        <a:lstStyle/>
        <a:p>
          <a:endParaRPr lang="ru-RU"/>
        </a:p>
      </dgm:t>
    </dgm:pt>
    <dgm:pt modelId="{6C28940B-587F-4CF6-88A5-AD2416A8271D}" type="pres">
      <dgm:prSet presAssocID="{64020512-59E3-41AE-814F-30D4A733F2A7}" presName="node" presStyleLbl="node1" presStyleIdx="10" presStyleCnt="13" custScaleX="264108" custScaleY="137568" custRadScaleRad="130643" custRadScaleInc="-63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7107A-6430-4AE9-AE7F-30FCF9EFB173}" type="pres">
      <dgm:prSet presAssocID="{D9E3570B-EB84-43AB-979C-7A7AF4300E56}" presName="sibTrans" presStyleLbl="sibTrans2D1" presStyleIdx="10" presStyleCnt="13" custScaleY="160264"/>
      <dgm:spPr/>
      <dgm:t>
        <a:bodyPr/>
        <a:lstStyle/>
        <a:p>
          <a:endParaRPr lang="ru-RU"/>
        </a:p>
      </dgm:t>
    </dgm:pt>
    <dgm:pt modelId="{74D19BC8-ADB0-4175-BAC7-EF426A411A3A}" type="pres">
      <dgm:prSet presAssocID="{D9E3570B-EB84-43AB-979C-7A7AF4300E56}" presName="connectorText" presStyleLbl="sibTrans2D1" presStyleIdx="10" presStyleCnt="13"/>
      <dgm:spPr/>
      <dgm:t>
        <a:bodyPr/>
        <a:lstStyle/>
        <a:p>
          <a:endParaRPr lang="ru-RU"/>
        </a:p>
      </dgm:t>
    </dgm:pt>
    <dgm:pt modelId="{23A50CFB-296B-466E-A6AA-72283310A8DE}" type="pres">
      <dgm:prSet presAssocID="{A1E978C6-DABD-44C4-AF86-32FB6F440371}" presName="node" presStyleLbl="node1" presStyleIdx="11" presStyleCnt="13" custScaleX="255114" custScaleY="145603" custRadScaleRad="160058" custRadScaleInc="-138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58CD9-8323-45D6-A35A-168F3D796A34}" type="pres">
      <dgm:prSet presAssocID="{0EB2EBED-FEEE-454C-A5CD-12C175F6815A}" presName="sibTrans" presStyleLbl="sibTrans2D1" presStyleIdx="11" presStyleCnt="13" custScaleY="160264" custLinFactNeighborX="75984" custLinFactNeighborY="23549"/>
      <dgm:spPr/>
      <dgm:t>
        <a:bodyPr/>
        <a:lstStyle/>
        <a:p>
          <a:endParaRPr lang="ru-RU"/>
        </a:p>
      </dgm:t>
    </dgm:pt>
    <dgm:pt modelId="{311EC3FD-531E-4C83-A582-4AC7F781A8E8}" type="pres">
      <dgm:prSet presAssocID="{0EB2EBED-FEEE-454C-A5CD-12C175F6815A}" presName="connectorText" presStyleLbl="sibTrans2D1" presStyleIdx="11" presStyleCnt="13"/>
      <dgm:spPr/>
      <dgm:t>
        <a:bodyPr/>
        <a:lstStyle/>
        <a:p>
          <a:endParaRPr lang="ru-RU"/>
        </a:p>
      </dgm:t>
    </dgm:pt>
    <dgm:pt modelId="{44CB6D6A-FDB5-4B84-8249-D03F5F471E38}" type="pres">
      <dgm:prSet presAssocID="{609947C8-A0B2-4CD5-9C40-C728486B21EE}" presName="node" presStyleLbl="node1" presStyleIdx="12" presStyleCnt="13" custScaleX="269817" custScaleY="149901" custRadScaleRad="144879" custRadScaleInc="-17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DF065-5931-4224-832B-2690C2E86671}" type="pres">
      <dgm:prSet presAssocID="{1EC3CEF7-E40C-4F20-A289-77339EA3E390}" presName="sibTrans" presStyleLbl="sibTrans2D1" presStyleIdx="12" presStyleCnt="13"/>
      <dgm:spPr/>
      <dgm:t>
        <a:bodyPr/>
        <a:lstStyle/>
        <a:p>
          <a:endParaRPr lang="ru-RU"/>
        </a:p>
      </dgm:t>
    </dgm:pt>
    <dgm:pt modelId="{51C7F51A-B0E3-40F2-AA42-C047278495DE}" type="pres">
      <dgm:prSet presAssocID="{1EC3CEF7-E40C-4F20-A289-77339EA3E390}" presName="connectorText" presStyleLbl="sibTrans2D1" presStyleIdx="12" presStyleCnt="13"/>
      <dgm:spPr/>
      <dgm:t>
        <a:bodyPr/>
        <a:lstStyle/>
        <a:p>
          <a:endParaRPr lang="ru-RU"/>
        </a:p>
      </dgm:t>
    </dgm:pt>
  </dgm:ptLst>
  <dgm:cxnLst>
    <dgm:cxn modelId="{1CF2E716-9BA2-4B1B-8FC7-EFB7595D65A0}" type="presOf" srcId="{243BE6DF-A1D7-443E-972A-0E5767049D15}" destId="{36E649BE-CAB6-4B8E-9940-F29C9375C655}" srcOrd="1" destOrd="0" presId="urn:microsoft.com/office/officeart/2005/8/layout/cycle2"/>
    <dgm:cxn modelId="{FF4A81A7-39ED-4DD7-AEE4-7F0AABBB34F6}" type="presOf" srcId="{B21268F5-E735-400E-A0F7-F4E2AF5584B1}" destId="{4A2C775B-941D-4E4E-BDA7-C2E1C2676AE9}" srcOrd="1" destOrd="0" presId="urn:microsoft.com/office/officeart/2005/8/layout/cycle2"/>
    <dgm:cxn modelId="{668FBB13-AFFD-4B71-BF07-E7D158F92CF3}" type="presOf" srcId="{217359AE-B1EE-47CE-9901-44E8DCC76374}" destId="{42D17D1F-E9A3-434D-A14C-9ACA2CDC60BF}" srcOrd="0" destOrd="0" presId="urn:microsoft.com/office/officeart/2005/8/layout/cycle2"/>
    <dgm:cxn modelId="{900A4B38-768F-4DCB-A736-C8CE5684A0B8}" srcId="{76EF8078-7FE0-4091-81DB-3E3914F0DEB2}" destId="{A761B1FC-8442-4017-8C2F-EFF7A158AE53}" srcOrd="7" destOrd="0" parTransId="{CCD806A5-C868-411C-9B93-6B4BF6E18BAD}" sibTransId="{217359AE-B1EE-47CE-9901-44E8DCC76374}"/>
    <dgm:cxn modelId="{A1FAE4C6-AA58-4D74-BE50-DD918E471AD0}" type="presOf" srcId="{0EB2EBED-FEEE-454C-A5CD-12C175F6815A}" destId="{59B58CD9-8323-45D6-A35A-168F3D796A34}" srcOrd="0" destOrd="0" presId="urn:microsoft.com/office/officeart/2005/8/layout/cycle2"/>
    <dgm:cxn modelId="{E47697B3-F2C0-42D1-97C6-7FC98AAF714F}" type="presOf" srcId="{D9E3570B-EB84-43AB-979C-7A7AF4300E56}" destId="{EED7107A-6430-4AE9-AE7F-30FCF9EFB173}" srcOrd="0" destOrd="0" presId="urn:microsoft.com/office/officeart/2005/8/layout/cycle2"/>
    <dgm:cxn modelId="{85096524-2209-4B35-B735-FD226DA38585}" srcId="{76EF8078-7FE0-4091-81DB-3E3914F0DEB2}" destId="{6ED111AD-793B-4AC6-9E9E-6D3D8B515F8C}" srcOrd="2" destOrd="0" parTransId="{57B5B840-9604-466D-AC07-43470AC821C6}" sibTransId="{DE2DCCEA-F3BD-4F1E-B4AA-CF4D184DF6F9}"/>
    <dgm:cxn modelId="{E7AFBC18-C2F2-44CF-A616-BEF818613510}" type="presOf" srcId="{E7FD9B74-649E-434E-AD2A-092961382040}" destId="{3D88AA24-2CDC-4E2B-9009-90567A06ABDE}" srcOrd="1" destOrd="0" presId="urn:microsoft.com/office/officeart/2005/8/layout/cycle2"/>
    <dgm:cxn modelId="{DDFDB440-33D1-4F81-B426-4A382D6E8F55}" type="presOf" srcId="{217359AE-B1EE-47CE-9901-44E8DCC76374}" destId="{E5A69FB3-7946-4F72-9505-9A8C98A88768}" srcOrd="1" destOrd="0" presId="urn:microsoft.com/office/officeart/2005/8/layout/cycle2"/>
    <dgm:cxn modelId="{F976310F-8866-4E24-B428-F252DCD04E95}" srcId="{76EF8078-7FE0-4091-81DB-3E3914F0DEB2}" destId="{C9D4AEC4-D08E-4518-9C86-D34A5D4B1CCA}" srcOrd="1" destOrd="0" parTransId="{8DF0B110-FEB0-4484-9AB1-90F2CE69C80F}" sibTransId="{B21268F5-E735-400E-A0F7-F4E2AF5584B1}"/>
    <dgm:cxn modelId="{19ABC028-436D-4850-A642-3202E299C1B6}" type="presOf" srcId="{42EAFC5D-4314-4B32-A1C1-5C9936158802}" destId="{02C22858-179D-4BA1-B670-26A1F9182CEE}" srcOrd="0" destOrd="0" presId="urn:microsoft.com/office/officeart/2005/8/layout/cycle2"/>
    <dgm:cxn modelId="{B3819D81-A803-4720-AA36-9DCBACB69571}" type="presOf" srcId="{D9E3570B-EB84-43AB-979C-7A7AF4300E56}" destId="{74D19BC8-ADB0-4175-BAC7-EF426A411A3A}" srcOrd="1" destOrd="0" presId="urn:microsoft.com/office/officeart/2005/8/layout/cycle2"/>
    <dgm:cxn modelId="{44007585-AA75-419E-9254-0DAD78795740}" type="presOf" srcId="{609947C8-A0B2-4CD5-9C40-C728486B21EE}" destId="{44CB6D6A-FDB5-4B84-8249-D03F5F471E38}" srcOrd="0" destOrd="0" presId="urn:microsoft.com/office/officeart/2005/8/layout/cycle2"/>
    <dgm:cxn modelId="{B9522549-9B2C-4352-B778-471DF7D7DDE2}" type="presOf" srcId="{0EB2EBED-FEEE-454C-A5CD-12C175F6815A}" destId="{311EC3FD-531E-4C83-A582-4AC7F781A8E8}" srcOrd="1" destOrd="0" presId="urn:microsoft.com/office/officeart/2005/8/layout/cycle2"/>
    <dgm:cxn modelId="{27510B2F-2A10-4E8D-849B-8F8D85091CAF}" type="presOf" srcId="{A761B1FC-8442-4017-8C2F-EFF7A158AE53}" destId="{F6191EFA-12A0-4BD5-91D5-D0E2C032BE86}" srcOrd="0" destOrd="0" presId="urn:microsoft.com/office/officeart/2005/8/layout/cycle2"/>
    <dgm:cxn modelId="{99D38A39-5303-4FB0-873A-DABF44BD5BE5}" srcId="{76EF8078-7FE0-4091-81DB-3E3914F0DEB2}" destId="{E03A9177-58BC-4D62-8431-041AF5530924}" srcOrd="9" destOrd="0" parTransId="{FD2A005C-94CD-4F99-94D3-EFA18B23C13E}" sibTransId="{243BE6DF-A1D7-443E-972A-0E5767049D15}"/>
    <dgm:cxn modelId="{8152E66A-FBE3-46AD-A9B9-0F24A651B35A}" type="presOf" srcId="{28654E0E-3193-4524-894C-7106E7CED797}" destId="{8ED41CB9-4CC7-49B4-88D5-39B38050A70D}" srcOrd="0" destOrd="0" presId="urn:microsoft.com/office/officeart/2005/8/layout/cycle2"/>
    <dgm:cxn modelId="{A49ABDB7-987C-4199-AE68-7349C3E004AE}" type="presOf" srcId="{6A97E716-DD7C-4228-9B75-075507370E9D}" destId="{F12C0E74-E4A3-4304-B799-704B854FFBEE}" srcOrd="0" destOrd="0" presId="urn:microsoft.com/office/officeart/2005/8/layout/cycle2"/>
    <dgm:cxn modelId="{EB102EBA-1443-4ECC-B8FE-C230C0DEAE08}" type="presOf" srcId="{3A2D47F5-B3C9-425E-8A8C-CDFB4AE6A037}" destId="{72E9AF1F-A44E-4C54-B24B-5C41959D365E}" srcOrd="0" destOrd="0" presId="urn:microsoft.com/office/officeart/2005/8/layout/cycle2"/>
    <dgm:cxn modelId="{1A43F129-4BF0-428F-8553-49286B933DE1}" type="presOf" srcId="{64020512-59E3-41AE-814F-30D4A733F2A7}" destId="{6C28940B-587F-4CF6-88A5-AD2416A8271D}" srcOrd="0" destOrd="0" presId="urn:microsoft.com/office/officeart/2005/8/layout/cycle2"/>
    <dgm:cxn modelId="{C1D79E92-E927-41A5-B9D0-2A198751FC09}" type="presOf" srcId="{14F12B50-EF7F-4697-836F-7A968DD34499}" destId="{CD572C85-A26E-4BCE-B4D4-B410CF05E6C8}" srcOrd="0" destOrd="0" presId="urn:microsoft.com/office/officeart/2005/8/layout/cycle2"/>
    <dgm:cxn modelId="{D072E02C-8279-4918-87AC-E3F9D2B23EE2}" type="presOf" srcId="{70038B55-E2BB-400C-AFBA-2006502F31C6}" destId="{958F33AC-0830-4F94-B931-1ACB79F3D325}" srcOrd="0" destOrd="0" presId="urn:microsoft.com/office/officeart/2005/8/layout/cycle2"/>
    <dgm:cxn modelId="{CF104A25-59A9-4A19-AB6A-5E3359D28404}" type="presOf" srcId="{AC3E4FCF-1516-4DAF-B7E4-20BB119EF39C}" destId="{99D61D20-3DF4-4D6D-B642-2B4AB0B91EA8}" srcOrd="0" destOrd="0" presId="urn:microsoft.com/office/officeart/2005/8/layout/cycle2"/>
    <dgm:cxn modelId="{5A9E4E66-A849-4B3C-9086-92B6AEA88839}" type="presOf" srcId="{E7FD9B74-649E-434E-AD2A-092961382040}" destId="{8C7BCF0D-8D1B-4E3D-A48B-452B10F3A2F6}" srcOrd="0" destOrd="0" presId="urn:microsoft.com/office/officeart/2005/8/layout/cycle2"/>
    <dgm:cxn modelId="{890C2AB7-40ED-4E04-A49D-D76ADF856DA5}" type="presOf" srcId="{B21268F5-E735-400E-A0F7-F4E2AF5584B1}" destId="{2B807426-AF4B-4FAA-A96A-622924FEA05E}" srcOrd="0" destOrd="0" presId="urn:microsoft.com/office/officeart/2005/8/layout/cycle2"/>
    <dgm:cxn modelId="{8A9D5DC2-051F-4670-9A30-5471577F191D}" srcId="{76EF8078-7FE0-4091-81DB-3E3914F0DEB2}" destId="{64020512-59E3-41AE-814F-30D4A733F2A7}" srcOrd="10" destOrd="0" parTransId="{583A8232-530D-46A8-A22F-56ABADBAB6D8}" sibTransId="{D9E3570B-EB84-43AB-979C-7A7AF4300E56}"/>
    <dgm:cxn modelId="{6FC925A3-54D3-4F76-97D7-7981623F0578}" srcId="{76EF8078-7FE0-4091-81DB-3E3914F0DEB2}" destId="{6386B0ED-639F-4121-8C82-5BE5F6423A9A}" srcOrd="6" destOrd="0" parTransId="{A26CBE3A-9368-4980-8658-B2FE5E8CF4DE}" sibTransId="{6394C2DB-CBA9-4A02-9381-D3649E3C0C98}"/>
    <dgm:cxn modelId="{08346656-0695-415A-9816-8F0EBD426C73}" type="presOf" srcId="{3A2D47F5-B3C9-425E-8A8C-CDFB4AE6A037}" destId="{1B70DD7B-2CDA-42DC-A151-9C97B4593458}" srcOrd="1" destOrd="0" presId="urn:microsoft.com/office/officeart/2005/8/layout/cycle2"/>
    <dgm:cxn modelId="{740D1291-6F71-4343-8261-B7041C02630A}" srcId="{76EF8078-7FE0-4091-81DB-3E3914F0DEB2}" destId="{609947C8-A0B2-4CD5-9C40-C728486B21EE}" srcOrd="12" destOrd="0" parTransId="{1BAC7F0C-3C62-4EBD-9626-BAAD4CBD31B1}" sibTransId="{1EC3CEF7-E40C-4F20-A289-77339EA3E390}"/>
    <dgm:cxn modelId="{C34554BB-92A0-4D3E-ABAD-F61812CFA1F3}" type="presOf" srcId="{EF341297-F691-42EE-82A4-CFAEB1AFF67E}" destId="{F684B102-A860-48A8-9F92-2049282840AB}" srcOrd="0" destOrd="0" presId="urn:microsoft.com/office/officeart/2005/8/layout/cycle2"/>
    <dgm:cxn modelId="{C0420A36-7FAE-4686-8DE5-C7E980902970}" type="presOf" srcId="{D25CF800-7724-4697-8FFE-4C5471C1BBFF}" destId="{CA1120FF-7CA1-4B7C-8B7E-6DB8FE47CD00}" srcOrd="0" destOrd="0" presId="urn:microsoft.com/office/officeart/2005/8/layout/cycle2"/>
    <dgm:cxn modelId="{6D632BB0-698A-48F7-8CC1-13124D8FEF2F}" srcId="{76EF8078-7FE0-4091-81DB-3E3914F0DEB2}" destId="{14F12B50-EF7F-4697-836F-7A968DD34499}" srcOrd="8" destOrd="0" parTransId="{34D56825-B73D-49A5-81B8-54A979F17304}" sibTransId="{D25CF800-7724-4697-8FFE-4C5471C1BBFF}"/>
    <dgm:cxn modelId="{F7A18E6A-0167-4760-A4BD-C92BA87A3356}" type="presOf" srcId="{42EAFC5D-4314-4B32-A1C1-5C9936158802}" destId="{EC6DC023-C2D1-4248-BA6A-FFAAF55122AC}" srcOrd="1" destOrd="0" presId="urn:microsoft.com/office/officeart/2005/8/layout/cycle2"/>
    <dgm:cxn modelId="{844D54CA-F306-4041-AD8E-CFF2425E73D0}" srcId="{76EF8078-7FE0-4091-81DB-3E3914F0DEB2}" destId="{EF341297-F691-42EE-82A4-CFAEB1AFF67E}" srcOrd="3" destOrd="0" parTransId="{A8C60E44-339D-40B3-9F93-CBFD38F9C198}" sibTransId="{28654E0E-3193-4524-894C-7106E7CED797}"/>
    <dgm:cxn modelId="{CAD19608-5C20-40BB-BD70-E86986DFDE28}" srcId="{76EF8078-7FE0-4091-81DB-3E3914F0DEB2}" destId="{6A97E716-DD7C-4228-9B75-075507370E9D}" srcOrd="0" destOrd="0" parTransId="{EA6B3CEF-7D1B-43B8-9359-4C495216D9E8}" sibTransId="{42EAFC5D-4314-4B32-A1C1-5C9936158802}"/>
    <dgm:cxn modelId="{6C37A6F7-69A0-4CC2-9E8B-260490B2339F}" type="presOf" srcId="{6394C2DB-CBA9-4A02-9381-D3649E3C0C98}" destId="{7552FDE8-3F9E-44E1-BE76-8EE22071923C}" srcOrd="0" destOrd="0" presId="urn:microsoft.com/office/officeart/2005/8/layout/cycle2"/>
    <dgm:cxn modelId="{51E5BAD6-C4B6-414D-8242-05CBFFBA8417}" type="presOf" srcId="{A1E978C6-DABD-44C4-AF86-32FB6F440371}" destId="{23A50CFB-296B-466E-A6AA-72283310A8DE}" srcOrd="0" destOrd="0" presId="urn:microsoft.com/office/officeart/2005/8/layout/cycle2"/>
    <dgm:cxn modelId="{243B9836-70BF-413F-86EC-294EDC1F5AE3}" srcId="{76EF8078-7FE0-4091-81DB-3E3914F0DEB2}" destId="{AC3E4FCF-1516-4DAF-B7E4-20BB119EF39C}" srcOrd="4" destOrd="0" parTransId="{380CC14F-4F0F-4CBF-8626-30B163D9DFEA}" sibTransId="{E7FD9B74-649E-434E-AD2A-092961382040}"/>
    <dgm:cxn modelId="{FF295175-60BC-416E-AFD8-EE8DEFA594BE}" type="presOf" srcId="{E03A9177-58BC-4D62-8431-041AF5530924}" destId="{D9A525F5-87E0-49BE-A2CC-60821865A000}" srcOrd="0" destOrd="0" presId="urn:microsoft.com/office/officeart/2005/8/layout/cycle2"/>
    <dgm:cxn modelId="{1BCF10B6-7912-455B-BC56-1B9D1CE7E89F}" type="presOf" srcId="{6ED111AD-793B-4AC6-9E9E-6D3D8B515F8C}" destId="{9525E7DE-2436-405F-8902-6FB778D6661C}" srcOrd="0" destOrd="0" presId="urn:microsoft.com/office/officeart/2005/8/layout/cycle2"/>
    <dgm:cxn modelId="{AC9B70B6-5BB3-4835-89F8-B7142F72E280}" type="presOf" srcId="{76EF8078-7FE0-4091-81DB-3E3914F0DEB2}" destId="{C655B741-4DE6-4390-8A61-BE528D8F9731}" srcOrd="0" destOrd="0" presId="urn:microsoft.com/office/officeart/2005/8/layout/cycle2"/>
    <dgm:cxn modelId="{BC6211E4-BE11-4E6F-B2E8-9987D11AF633}" type="presOf" srcId="{28654E0E-3193-4524-894C-7106E7CED797}" destId="{CAA3AF27-5AC4-4EEB-A52E-BE44C64A08E5}" srcOrd="1" destOrd="0" presId="urn:microsoft.com/office/officeart/2005/8/layout/cycle2"/>
    <dgm:cxn modelId="{6A2B6114-7212-4CB4-B5D7-A4DEF9580A94}" type="presOf" srcId="{6394C2DB-CBA9-4A02-9381-D3649E3C0C98}" destId="{4D0B671D-7C76-4ED4-9133-5971770D5276}" srcOrd="1" destOrd="0" presId="urn:microsoft.com/office/officeart/2005/8/layout/cycle2"/>
    <dgm:cxn modelId="{B6515F86-D78A-429A-918D-B6348CB34853}" type="presOf" srcId="{1EC3CEF7-E40C-4F20-A289-77339EA3E390}" destId="{51C7F51A-B0E3-40F2-AA42-C047278495DE}" srcOrd="1" destOrd="0" presId="urn:microsoft.com/office/officeart/2005/8/layout/cycle2"/>
    <dgm:cxn modelId="{3494724D-6312-4EC2-B8F6-783AFAD555D7}" srcId="{76EF8078-7FE0-4091-81DB-3E3914F0DEB2}" destId="{A1E978C6-DABD-44C4-AF86-32FB6F440371}" srcOrd="11" destOrd="0" parTransId="{3B5F9811-4BA5-45B8-9B88-4F12DAB1C742}" sibTransId="{0EB2EBED-FEEE-454C-A5CD-12C175F6815A}"/>
    <dgm:cxn modelId="{5D96214C-81D9-4E37-B6FB-1E8D228AC892}" type="presOf" srcId="{D25CF800-7724-4697-8FFE-4C5471C1BBFF}" destId="{14D2A83E-2334-4C9C-AA83-A79E59BE9670}" srcOrd="1" destOrd="0" presId="urn:microsoft.com/office/officeart/2005/8/layout/cycle2"/>
    <dgm:cxn modelId="{D5A65655-7066-4992-ACD1-0B4090B7AD21}" type="presOf" srcId="{1EC3CEF7-E40C-4F20-A289-77339EA3E390}" destId="{ABEDF065-5931-4224-832B-2690C2E86671}" srcOrd="0" destOrd="0" presId="urn:microsoft.com/office/officeart/2005/8/layout/cycle2"/>
    <dgm:cxn modelId="{F8B9567D-EEE3-4D12-9328-2A01A903FE2A}" type="presOf" srcId="{243BE6DF-A1D7-443E-972A-0E5767049D15}" destId="{ABE5D779-5B34-4A53-A218-005FDF8F043D}" srcOrd="0" destOrd="0" presId="urn:microsoft.com/office/officeart/2005/8/layout/cycle2"/>
    <dgm:cxn modelId="{BD04A600-E7F8-4F65-9060-6625D3C44789}" type="presOf" srcId="{C9D4AEC4-D08E-4518-9C86-D34A5D4B1CCA}" destId="{05FFCA13-F276-4F04-87D7-BAACD5E8485A}" srcOrd="0" destOrd="0" presId="urn:microsoft.com/office/officeart/2005/8/layout/cycle2"/>
    <dgm:cxn modelId="{E4C135A1-75CE-4EEA-AE56-05B681791D90}" type="presOf" srcId="{DE2DCCEA-F3BD-4F1E-B4AA-CF4D184DF6F9}" destId="{D2E23C64-A34C-4EAF-9500-540ABA0202EF}" srcOrd="1" destOrd="0" presId="urn:microsoft.com/office/officeart/2005/8/layout/cycle2"/>
    <dgm:cxn modelId="{B1F420D3-8EA4-42F7-B256-EF2D84C247E1}" srcId="{76EF8078-7FE0-4091-81DB-3E3914F0DEB2}" destId="{70038B55-E2BB-400C-AFBA-2006502F31C6}" srcOrd="5" destOrd="0" parTransId="{5790EC00-40AE-4DE4-9F13-DF326D9AADB4}" sibTransId="{3A2D47F5-B3C9-425E-8A8C-CDFB4AE6A037}"/>
    <dgm:cxn modelId="{57BCE777-9174-4A3D-ADC8-17356FA19D2C}" type="presOf" srcId="{DE2DCCEA-F3BD-4F1E-B4AA-CF4D184DF6F9}" destId="{046D7CB0-A298-4848-884F-FA2D6592F158}" srcOrd="0" destOrd="0" presId="urn:microsoft.com/office/officeart/2005/8/layout/cycle2"/>
    <dgm:cxn modelId="{7AEC5FBF-B127-47BC-B185-1D429F7DFC13}" type="presOf" srcId="{6386B0ED-639F-4121-8C82-5BE5F6423A9A}" destId="{3F9786AB-0531-4325-A03B-E599AF9E57E5}" srcOrd="0" destOrd="0" presId="urn:microsoft.com/office/officeart/2005/8/layout/cycle2"/>
    <dgm:cxn modelId="{5420912F-6DE3-4FEB-9CED-0ECD99637C2A}" type="presParOf" srcId="{C655B741-4DE6-4390-8A61-BE528D8F9731}" destId="{F12C0E74-E4A3-4304-B799-704B854FFBEE}" srcOrd="0" destOrd="0" presId="urn:microsoft.com/office/officeart/2005/8/layout/cycle2"/>
    <dgm:cxn modelId="{604AB0B0-930C-48AA-92D8-4B5FDBD7049D}" type="presParOf" srcId="{C655B741-4DE6-4390-8A61-BE528D8F9731}" destId="{02C22858-179D-4BA1-B670-26A1F9182CEE}" srcOrd="1" destOrd="0" presId="urn:microsoft.com/office/officeart/2005/8/layout/cycle2"/>
    <dgm:cxn modelId="{06DD8FF0-A6C0-4A7A-A88E-2CEF801EF2F0}" type="presParOf" srcId="{02C22858-179D-4BA1-B670-26A1F9182CEE}" destId="{EC6DC023-C2D1-4248-BA6A-FFAAF55122AC}" srcOrd="0" destOrd="0" presId="urn:microsoft.com/office/officeart/2005/8/layout/cycle2"/>
    <dgm:cxn modelId="{645801E9-3D13-4CBF-BE57-F0F1454C77C6}" type="presParOf" srcId="{C655B741-4DE6-4390-8A61-BE528D8F9731}" destId="{05FFCA13-F276-4F04-87D7-BAACD5E8485A}" srcOrd="2" destOrd="0" presId="urn:microsoft.com/office/officeart/2005/8/layout/cycle2"/>
    <dgm:cxn modelId="{87004798-1D50-45DD-8E73-B99FCB308A0D}" type="presParOf" srcId="{C655B741-4DE6-4390-8A61-BE528D8F9731}" destId="{2B807426-AF4B-4FAA-A96A-622924FEA05E}" srcOrd="3" destOrd="0" presId="urn:microsoft.com/office/officeart/2005/8/layout/cycle2"/>
    <dgm:cxn modelId="{2D8DA5D9-7802-4DDB-B5AC-60C9A72B1EFD}" type="presParOf" srcId="{2B807426-AF4B-4FAA-A96A-622924FEA05E}" destId="{4A2C775B-941D-4E4E-BDA7-C2E1C2676AE9}" srcOrd="0" destOrd="0" presId="urn:microsoft.com/office/officeart/2005/8/layout/cycle2"/>
    <dgm:cxn modelId="{89F0A0AD-78CD-4D44-9AD4-C7766910A20F}" type="presParOf" srcId="{C655B741-4DE6-4390-8A61-BE528D8F9731}" destId="{9525E7DE-2436-405F-8902-6FB778D6661C}" srcOrd="4" destOrd="0" presId="urn:microsoft.com/office/officeart/2005/8/layout/cycle2"/>
    <dgm:cxn modelId="{9B56F30C-3277-42AC-ADD8-4152C45C6F12}" type="presParOf" srcId="{C655B741-4DE6-4390-8A61-BE528D8F9731}" destId="{046D7CB0-A298-4848-884F-FA2D6592F158}" srcOrd="5" destOrd="0" presId="urn:microsoft.com/office/officeart/2005/8/layout/cycle2"/>
    <dgm:cxn modelId="{F4B598F7-0441-4AB1-A58A-0E121CC10BC5}" type="presParOf" srcId="{046D7CB0-A298-4848-884F-FA2D6592F158}" destId="{D2E23C64-A34C-4EAF-9500-540ABA0202EF}" srcOrd="0" destOrd="0" presId="urn:microsoft.com/office/officeart/2005/8/layout/cycle2"/>
    <dgm:cxn modelId="{A5C64351-1AFB-4FF5-BA1F-FC3DB8E82F16}" type="presParOf" srcId="{C655B741-4DE6-4390-8A61-BE528D8F9731}" destId="{F684B102-A860-48A8-9F92-2049282840AB}" srcOrd="6" destOrd="0" presId="urn:microsoft.com/office/officeart/2005/8/layout/cycle2"/>
    <dgm:cxn modelId="{53919D26-4956-413F-B84B-6547913587CC}" type="presParOf" srcId="{C655B741-4DE6-4390-8A61-BE528D8F9731}" destId="{8ED41CB9-4CC7-49B4-88D5-39B38050A70D}" srcOrd="7" destOrd="0" presId="urn:microsoft.com/office/officeart/2005/8/layout/cycle2"/>
    <dgm:cxn modelId="{41C06009-4989-4733-9837-C84C8A9178D6}" type="presParOf" srcId="{8ED41CB9-4CC7-49B4-88D5-39B38050A70D}" destId="{CAA3AF27-5AC4-4EEB-A52E-BE44C64A08E5}" srcOrd="0" destOrd="0" presId="urn:microsoft.com/office/officeart/2005/8/layout/cycle2"/>
    <dgm:cxn modelId="{36F38EA7-8C31-4587-9859-C9416C486D95}" type="presParOf" srcId="{C655B741-4DE6-4390-8A61-BE528D8F9731}" destId="{99D61D20-3DF4-4D6D-B642-2B4AB0B91EA8}" srcOrd="8" destOrd="0" presId="urn:microsoft.com/office/officeart/2005/8/layout/cycle2"/>
    <dgm:cxn modelId="{52576827-0951-4253-B608-29316E017933}" type="presParOf" srcId="{C655B741-4DE6-4390-8A61-BE528D8F9731}" destId="{8C7BCF0D-8D1B-4E3D-A48B-452B10F3A2F6}" srcOrd="9" destOrd="0" presId="urn:microsoft.com/office/officeart/2005/8/layout/cycle2"/>
    <dgm:cxn modelId="{5C7980AB-351A-4C4C-9508-535E84347DD2}" type="presParOf" srcId="{8C7BCF0D-8D1B-4E3D-A48B-452B10F3A2F6}" destId="{3D88AA24-2CDC-4E2B-9009-90567A06ABDE}" srcOrd="0" destOrd="0" presId="urn:microsoft.com/office/officeart/2005/8/layout/cycle2"/>
    <dgm:cxn modelId="{5ADFBE47-D2BA-4DEA-9487-A58315AC7411}" type="presParOf" srcId="{C655B741-4DE6-4390-8A61-BE528D8F9731}" destId="{958F33AC-0830-4F94-B931-1ACB79F3D325}" srcOrd="10" destOrd="0" presId="urn:microsoft.com/office/officeart/2005/8/layout/cycle2"/>
    <dgm:cxn modelId="{46516209-0527-4CCC-B268-FB05CB50A555}" type="presParOf" srcId="{C655B741-4DE6-4390-8A61-BE528D8F9731}" destId="{72E9AF1F-A44E-4C54-B24B-5C41959D365E}" srcOrd="11" destOrd="0" presId="urn:microsoft.com/office/officeart/2005/8/layout/cycle2"/>
    <dgm:cxn modelId="{C3937F63-B5E4-48E4-A3C3-4A613C85D4E8}" type="presParOf" srcId="{72E9AF1F-A44E-4C54-B24B-5C41959D365E}" destId="{1B70DD7B-2CDA-42DC-A151-9C97B4593458}" srcOrd="0" destOrd="0" presId="urn:microsoft.com/office/officeart/2005/8/layout/cycle2"/>
    <dgm:cxn modelId="{A2ABE0DA-FB70-4167-8916-C7E6EF121C7A}" type="presParOf" srcId="{C655B741-4DE6-4390-8A61-BE528D8F9731}" destId="{3F9786AB-0531-4325-A03B-E599AF9E57E5}" srcOrd="12" destOrd="0" presId="urn:microsoft.com/office/officeart/2005/8/layout/cycle2"/>
    <dgm:cxn modelId="{B520E7B2-2E7A-4214-9322-B1B12D7B625B}" type="presParOf" srcId="{C655B741-4DE6-4390-8A61-BE528D8F9731}" destId="{7552FDE8-3F9E-44E1-BE76-8EE22071923C}" srcOrd="13" destOrd="0" presId="urn:microsoft.com/office/officeart/2005/8/layout/cycle2"/>
    <dgm:cxn modelId="{FBF3D14A-5959-4345-A4F7-2220AF855DF0}" type="presParOf" srcId="{7552FDE8-3F9E-44E1-BE76-8EE22071923C}" destId="{4D0B671D-7C76-4ED4-9133-5971770D5276}" srcOrd="0" destOrd="0" presId="urn:microsoft.com/office/officeart/2005/8/layout/cycle2"/>
    <dgm:cxn modelId="{8A2585B3-C3DA-4A9D-A136-3001608955F0}" type="presParOf" srcId="{C655B741-4DE6-4390-8A61-BE528D8F9731}" destId="{F6191EFA-12A0-4BD5-91D5-D0E2C032BE86}" srcOrd="14" destOrd="0" presId="urn:microsoft.com/office/officeart/2005/8/layout/cycle2"/>
    <dgm:cxn modelId="{010B6DA1-C076-41ED-B849-A7FA79781381}" type="presParOf" srcId="{C655B741-4DE6-4390-8A61-BE528D8F9731}" destId="{42D17D1F-E9A3-434D-A14C-9ACA2CDC60BF}" srcOrd="15" destOrd="0" presId="urn:microsoft.com/office/officeart/2005/8/layout/cycle2"/>
    <dgm:cxn modelId="{2AB948C2-58ED-4C68-9339-F37C9041AB1E}" type="presParOf" srcId="{42D17D1F-E9A3-434D-A14C-9ACA2CDC60BF}" destId="{E5A69FB3-7946-4F72-9505-9A8C98A88768}" srcOrd="0" destOrd="0" presId="urn:microsoft.com/office/officeart/2005/8/layout/cycle2"/>
    <dgm:cxn modelId="{81A5B55A-8E6C-4CA5-9676-F21D1C832768}" type="presParOf" srcId="{C655B741-4DE6-4390-8A61-BE528D8F9731}" destId="{CD572C85-A26E-4BCE-B4D4-B410CF05E6C8}" srcOrd="16" destOrd="0" presId="urn:microsoft.com/office/officeart/2005/8/layout/cycle2"/>
    <dgm:cxn modelId="{617A4A3F-3887-4CC9-A476-A6C32425C792}" type="presParOf" srcId="{C655B741-4DE6-4390-8A61-BE528D8F9731}" destId="{CA1120FF-7CA1-4B7C-8B7E-6DB8FE47CD00}" srcOrd="17" destOrd="0" presId="urn:microsoft.com/office/officeart/2005/8/layout/cycle2"/>
    <dgm:cxn modelId="{6F3C648D-57AB-4E8A-AC49-981B3D265A74}" type="presParOf" srcId="{CA1120FF-7CA1-4B7C-8B7E-6DB8FE47CD00}" destId="{14D2A83E-2334-4C9C-AA83-A79E59BE9670}" srcOrd="0" destOrd="0" presId="urn:microsoft.com/office/officeart/2005/8/layout/cycle2"/>
    <dgm:cxn modelId="{4E7FB1F3-6869-4761-9B87-6D53001F5BBA}" type="presParOf" srcId="{C655B741-4DE6-4390-8A61-BE528D8F9731}" destId="{D9A525F5-87E0-49BE-A2CC-60821865A000}" srcOrd="18" destOrd="0" presId="urn:microsoft.com/office/officeart/2005/8/layout/cycle2"/>
    <dgm:cxn modelId="{6CA5FD81-4688-4AB0-8BDA-2AC2A64998AF}" type="presParOf" srcId="{C655B741-4DE6-4390-8A61-BE528D8F9731}" destId="{ABE5D779-5B34-4A53-A218-005FDF8F043D}" srcOrd="19" destOrd="0" presId="urn:microsoft.com/office/officeart/2005/8/layout/cycle2"/>
    <dgm:cxn modelId="{764D40FB-6E04-4593-A2E7-06D56849E18A}" type="presParOf" srcId="{ABE5D779-5B34-4A53-A218-005FDF8F043D}" destId="{36E649BE-CAB6-4B8E-9940-F29C9375C655}" srcOrd="0" destOrd="0" presId="urn:microsoft.com/office/officeart/2005/8/layout/cycle2"/>
    <dgm:cxn modelId="{12DB0E72-6C50-4707-80B9-A981FB9FD414}" type="presParOf" srcId="{C655B741-4DE6-4390-8A61-BE528D8F9731}" destId="{6C28940B-587F-4CF6-88A5-AD2416A8271D}" srcOrd="20" destOrd="0" presId="urn:microsoft.com/office/officeart/2005/8/layout/cycle2"/>
    <dgm:cxn modelId="{EE581FEA-A79B-4099-BBC7-926EBE67A8E3}" type="presParOf" srcId="{C655B741-4DE6-4390-8A61-BE528D8F9731}" destId="{EED7107A-6430-4AE9-AE7F-30FCF9EFB173}" srcOrd="21" destOrd="0" presId="urn:microsoft.com/office/officeart/2005/8/layout/cycle2"/>
    <dgm:cxn modelId="{B2B36717-7886-49AF-8E4F-BE07341390BE}" type="presParOf" srcId="{EED7107A-6430-4AE9-AE7F-30FCF9EFB173}" destId="{74D19BC8-ADB0-4175-BAC7-EF426A411A3A}" srcOrd="0" destOrd="0" presId="urn:microsoft.com/office/officeart/2005/8/layout/cycle2"/>
    <dgm:cxn modelId="{B3676053-E70F-4832-9965-EE1D5F0D9F7B}" type="presParOf" srcId="{C655B741-4DE6-4390-8A61-BE528D8F9731}" destId="{23A50CFB-296B-466E-A6AA-72283310A8DE}" srcOrd="22" destOrd="0" presId="urn:microsoft.com/office/officeart/2005/8/layout/cycle2"/>
    <dgm:cxn modelId="{8E6F870A-3A9C-4D76-9FD8-4661928BCBBB}" type="presParOf" srcId="{C655B741-4DE6-4390-8A61-BE528D8F9731}" destId="{59B58CD9-8323-45D6-A35A-168F3D796A34}" srcOrd="23" destOrd="0" presId="urn:microsoft.com/office/officeart/2005/8/layout/cycle2"/>
    <dgm:cxn modelId="{820FEB36-3E0F-4E7A-AE04-1D69F31FDADE}" type="presParOf" srcId="{59B58CD9-8323-45D6-A35A-168F3D796A34}" destId="{311EC3FD-531E-4C83-A582-4AC7F781A8E8}" srcOrd="0" destOrd="0" presId="urn:microsoft.com/office/officeart/2005/8/layout/cycle2"/>
    <dgm:cxn modelId="{607F453B-C97D-48BA-AA7F-59AA3B426FA5}" type="presParOf" srcId="{C655B741-4DE6-4390-8A61-BE528D8F9731}" destId="{44CB6D6A-FDB5-4B84-8249-D03F5F471E38}" srcOrd="24" destOrd="0" presId="urn:microsoft.com/office/officeart/2005/8/layout/cycle2"/>
    <dgm:cxn modelId="{F1F8020C-D580-460E-BC76-B909F7834AD7}" type="presParOf" srcId="{C655B741-4DE6-4390-8A61-BE528D8F9731}" destId="{ABEDF065-5931-4224-832B-2690C2E86671}" srcOrd="25" destOrd="0" presId="urn:microsoft.com/office/officeart/2005/8/layout/cycle2"/>
    <dgm:cxn modelId="{80DEB5D7-9BBB-4623-BA24-1FDFF777FA6A}" type="presParOf" srcId="{ABEDF065-5931-4224-832B-2690C2E86671}" destId="{51C7F51A-B0E3-40F2-AA42-C047278495DE}" srcOrd="0" destOrd="0" presId="urn:microsoft.com/office/officeart/2005/8/layout/cycle2"/>
  </dgm:cxnLst>
  <dgm:bg>
    <a:effectLst>
      <a:glow rad="228600">
        <a:schemeClr val="accent3">
          <a:satMod val="175000"/>
          <a:alpha val="40000"/>
        </a:schemeClr>
      </a:glo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7D6F7-FB6A-4890-B883-5D22C9BB13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780BFD-979C-4070-85CD-12D25DF63551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Bookman Old Style" pitchFamily="18" charset="0"/>
            </a:rPr>
            <a:t>Анкетирование</a:t>
          </a:r>
          <a:endParaRPr lang="ru-RU" sz="3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21EAFC17-D01A-4B7E-AD9F-3FA0649A3C54}" type="parTrans" cxnId="{DA55BED1-3858-42DF-897D-163C82D49024}">
      <dgm:prSet/>
      <dgm:spPr/>
      <dgm:t>
        <a:bodyPr/>
        <a:lstStyle/>
        <a:p>
          <a:endParaRPr lang="ru-RU"/>
        </a:p>
      </dgm:t>
    </dgm:pt>
    <dgm:pt modelId="{53C493DE-E59A-4EBD-B60E-F5FB6088C30D}" type="sibTrans" cxnId="{DA55BED1-3858-42DF-897D-163C82D49024}">
      <dgm:prSet/>
      <dgm:spPr/>
      <dgm:t>
        <a:bodyPr/>
        <a:lstStyle/>
        <a:p>
          <a:endParaRPr lang="ru-RU"/>
        </a:p>
      </dgm:t>
    </dgm:pt>
    <dgm:pt modelId="{B9E4A272-DB88-493E-8F2D-840177A92B0D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Bookman Old Style" pitchFamily="18" charset="0"/>
            </a:rPr>
            <a:t>Родительские собрания</a:t>
          </a:r>
          <a:endParaRPr lang="ru-RU" sz="3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48DE9235-6ED1-4A38-9D00-96DB78033036}" type="parTrans" cxnId="{4A3EB3CA-466C-4BDA-8CFC-92D41B8FA4DD}">
      <dgm:prSet/>
      <dgm:spPr/>
      <dgm:t>
        <a:bodyPr/>
        <a:lstStyle/>
        <a:p>
          <a:endParaRPr lang="ru-RU"/>
        </a:p>
      </dgm:t>
    </dgm:pt>
    <dgm:pt modelId="{3DECACEA-1137-4BAE-82A1-96E7F1C015FA}" type="sibTrans" cxnId="{4A3EB3CA-466C-4BDA-8CFC-92D41B8FA4DD}">
      <dgm:prSet/>
      <dgm:spPr/>
      <dgm:t>
        <a:bodyPr/>
        <a:lstStyle/>
        <a:p>
          <a:endParaRPr lang="ru-RU"/>
        </a:p>
      </dgm:t>
    </dgm:pt>
    <dgm:pt modelId="{180738E8-00AB-4122-A5D1-1D4113BD3DE2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Bookman Old Style" pitchFamily="18" charset="0"/>
            </a:rPr>
            <a:t>Информационные стенды, памятки</a:t>
          </a:r>
          <a:endParaRPr lang="ru-RU" sz="3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68236F7C-60FF-4ECE-8E22-5F26AFD998B3}" type="parTrans" cxnId="{230AFA53-543A-4F37-91BB-07EF88040024}">
      <dgm:prSet/>
      <dgm:spPr/>
      <dgm:t>
        <a:bodyPr/>
        <a:lstStyle/>
        <a:p>
          <a:endParaRPr lang="ru-RU"/>
        </a:p>
      </dgm:t>
    </dgm:pt>
    <dgm:pt modelId="{09138B0C-B7F9-4430-BEFE-6E945BA548B4}" type="sibTrans" cxnId="{230AFA53-543A-4F37-91BB-07EF88040024}">
      <dgm:prSet/>
      <dgm:spPr/>
      <dgm:t>
        <a:bodyPr/>
        <a:lstStyle/>
        <a:p>
          <a:endParaRPr lang="ru-RU"/>
        </a:p>
      </dgm:t>
    </dgm:pt>
    <dgm:pt modelId="{84081481-8827-4110-A6A4-F85CA68C5960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Bookman Old Style" pitchFamily="18" charset="0"/>
            </a:rPr>
            <a:t>Участие в творческих конкурсах</a:t>
          </a:r>
          <a:endParaRPr lang="ru-RU" sz="3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CD5C8AA5-49E4-49EF-980A-CDBF127DA81A}" type="parTrans" cxnId="{3665D8D1-5028-4726-AA0C-C4BDB91CB5E5}">
      <dgm:prSet/>
      <dgm:spPr/>
      <dgm:t>
        <a:bodyPr/>
        <a:lstStyle/>
        <a:p>
          <a:endParaRPr lang="ru-RU"/>
        </a:p>
      </dgm:t>
    </dgm:pt>
    <dgm:pt modelId="{5C7C8948-3388-4F85-BEC9-C422D5DBF4B3}" type="sibTrans" cxnId="{3665D8D1-5028-4726-AA0C-C4BDB91CB5E5}">
      <dgm:prSet/>
      <dgm:spPr/>
      <dgm:t>
        <a:bodyPr/>
        <a:lstStyle/>
        <a:p>
          <a:endParaRPr lang="ru-RU"/>
        </a:p>
      </dgm:t>
    </dgm:pt>
    <dgm:pt modelId="{3DE4EDCB-BC81-40D5-ADCF-CA545108BC62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Bookman Old Style" pitchFamily="18" charset="0"/>
            </a:rPr>
            <a:t>Изготовление макетов</a:t>
          </a:r>
          <a:endParaRPr lang="ru-RU" sz="3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E76804D3-D90C-46BB-8127-EA2FBE1EADA8}" type="parTrans" cxnId="{1DFA93FF-58A8-4F82-A8A2-E83D98C2468C}">
      <dgm:prSet/>
      <dgm:spPr/>
      <dgm:t>
        <a:bodyPr/>
        <a:lstStyle/>
        <a:p>
          <a:endParaRPr lang="ru-RU"/>
        </a:p>
      </dgm:t>
    </dgm:pt>
    <dgm:pt modelId="{3588EEBF-A2ED-4543-B31C-509946EB21E1}" type="sibTrans" cxnId="{1DFA93FF-58A8-4F82-A8A2-E83D98C2468C}">
      <dgm:prSet/>
      <dgm:spPr/>
      <dgm:t>
        <a:bodyPr/>
        <a:lstStyle/>
        <a:p>
          <a:endParaRPr lang="ru-RU"/>
        </a:p>
      </dgm:t>
    </dgm:pt>
    <dgm:pt modelId="{79EE868D-58D6-4576-BAB0-A31BD037D792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Bookman Old Style" pitchFamily="18" charset="0"/>
            </a:rPr>
            <a:t>Разработка индивидуальных схем безопасного маршрута</a:t>
          </a:r>
          <a:endParaRPr lang="ru-RU" sz="32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71C95029-62E0-4B35-AE30-71BEC83062FC}" type="parTrans" cxnId="{435F1EB2-243F-461F-868D-C45D2B7B50C9}">
      <dgm:prSet/>
      <dgm:spPr/>
      <dgm:t>
        <a:bodyPr/>
        <a:lstStyle/>
        <a:p>
          <a:endParaRPr lang="ru-RU"/>
        </a:p>
      </dgm:t>
    </dgm:pt>
    <dgm:pt modelId="{3A4DBDDF-46D0-4365-BDDB-56E6FAEF01CC}" type="sibTrans" cxnId="{435F1EB2-243F-461F-868D-C45D2B7B50C9}">
      <dgm:prSet/>
      <dgm:spPr/>
      <dgm:t>
        <a:bodyPr/>
        <a:lstStyle/>
        <a:p>
          <a:endParaRPr lang="ru-RU"/>
        </a:p>
      </dgm:t>
    </dgm:pt>
    <dgm:pt modelId="{804F6F39-20DB-41F6-B242-047AEE153FE5}" type="pres">
      <dgm:prSet presAssocID="{9047D6F7-FB6A-4890-B883-5D22C9BB1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4D070-BD16-4491-96B5-1C715ABE9B31}" type="pres">
      <dgm:prSet presAssocID="{D8780BFD-979C-4070-85CD-12D25DF63551}" presName="parentLin" presStyleCnt="0"/>
      <dgm:spPr/>
    </dgm:pt>
    <dgm:pt modelId="{B405FDD1-09FE-4A48-8C19-A572C68A2D9A}" type="pres">
      <dgm:prSet presAssocID="{D8780BFD-979C-4070-85CD-12D25DF6355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E251B0F-70EC-42D7-914E-B77ECCB780D5}" type="pres">
      <dgm:prSet presAssocID="{D8780BFD-979C-4070-85CD-12D25DF63551}" presName="parentText" presStyleLbl="node1" presStyleIdx="0" presStyleCnt="6" custScaleX="126933" custScaleY="1406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5B753-9C17-4ADC-8EF9-4139E645F646}" type="pres">
      <dgm:prSet presAssocID="{D8780BFD-979C-4070-85CD-12D25DF63551}" presName="negativeSpace" presStyleCnt="0"/>
      <dgm:spPr/>
    </dgm:pt>
    <dgm:pt modelId="{8AFADBB3-5A02-4C99-AE4E-1979723D8F40}" type="pres">
      <dgm:prSet presAssocID="{D8780BFD-979C-4070-85CD-12D25DF63551}" presName="childText" presStyleLbl="conFgAcc1" presStyleIdx="0" presStyleCnt="6" custScaleY="131460" custLinFactNeighborX="-820" custLinFactNeighborY="-46106">
        <dgm:presLayoutVars>
          <dgm:bulletEnabled val="1"/>
        </dgm:presLayoutVars>
      </dgm:prSet>
      <dgm:spPr/>
    </dgm:pt>
    <dgm:pt modelId="{1E67D7C0-86A7-4BA4-93E5-F0631CCDC362}" type="pres">
      <dgm:prSet presAssocID="{53C493DE-E59A-4EBD-B60E-F5FB6088C30D}" presName="spaceBetweenRectangles" presStyleCnt="0"/>
      <dgm:spPr/>
    </dgm:pt>
    <dgm:pt modelId="{575B76AB-E92C-407E-9AAB-EC26D4085097}" type="pres">
      <dgm:prSet presAssocID="{B9E4A272-DB88-493E-8F2D-840177A92B0D}" presName="parentLin" presStyleCnt="0"/>
      <dgm:spPr/>
    </dgm:pt>
    <dgm:pt modelId="{0F6240F8-6C8A-4725-ADD1-CD70C8A19C04}" type="pres">
      <dgm:prSet presAssocID="{B9E4A272-DB88-493E-8F2D-840177A92B0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BC6C56F-4909-417A-AF53-9DB0A0203CFA}" type="pres">
      <dgm:prSet presAssocID="{B9E4A272-DB88-493E-8F2D-840177A92B0D}" presName="parentText" presStyleLbl="node1" presStyleIdx="1" presStyleCnt="6" custScaleX="127876" custScaleY="1323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B0600-643A-4B6D-8F3B-FA1424E55C1B}" type="pres">
      <dgm:prSet presAssocID="{B9E4A272-DB88-493E-8F2D-840177A92B0D}" presName="negativeSpace" presStyleCnt="0"/>
      <dgm:spPr/>
    </dgm:pt>
    <dgm:pt modelId="{FFE0166C-9E56-4C3C-8EB7-26F8F59AA4BF}" type="pres">
      <dgm:prSet presAssocID="{B9E4A272-DB88-493E-8F2D-840177A92B0D}" presName="childText" presStyleLbl="conFgAcc1" presStyleIdx="1" presStyleCnt="6" custScaleY="119589">
        <dgm:presLayoutVars>
          <dgm:bulletEnabled val="1"/>
        </dgm:presLayoutVars>
      </dgm:prSet>
      <dgm:spPr/>
    </dgm:pt>
    <dgm:pt modelId="{02DE0A3E-EDF7-4113-BA54-865C7CE190F0}" type="pres">
      <dgm:prSet presAssocID="{3DECACEA-1137-4BAE-82A1-96E7F1C015FA}" presName="spaceBetweenRectangles" presStyleCnt="0"/>
      <dgm:spPr/>
    </dgm:pt>
    <dgm:pt modelId="{20ADAB85-D35A-40F0-8180-EC068226DC52}" type="pres">
      <dgm:prSet presAssocID="{180738E8-00AB-4122-A5D1-1D4113BD3DE2}" presName="parentLin" presStyleCnt="0"/>
      <dgm:spPr/>
    </dgm:pt>
    <dgm:pt modelId="{30164489-182F-4033-8550-C83313D0A6C3}" type="pres">
      <dgm:prSet presAssocID="{180738E8-00AB-4122-A5D1-1D4113BD3DE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CCFBBC6-C498-4192-9096-EE41BDF89A0D}" type="pres">
      <dgm:prSet presAssocID="{180738E8-00AB-4122-A5D1-1D4113BD3DE2}" presName="parentText" presStyleLbl="node1" presStyleIdx="2" presStyleCnt="6" custScaleX="127876" custScaleY="190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35871-4D84-4773-9E4E-938CA9F9F7FD}" type="pres">
      <dgm:prSet presAssocID="{180738E8-00AB-4122-A5D1-1D4113BD3DE2}" presName="negativeSpace" presStyleCnt="0"/>
      <dgm:spPr/>
    </dgm:pt>
    <dgm:pt modelId="{CB5AAAE8-5507-4B2A-A4B2-737DDCAC5B9E}" type="pres">
      <dgm:prSet presAssocID="{180738E8-00AB-4122-A5D1-1D4113BD3DE2}" presName="childText" presStyleLbl="conFgAcc1" presStyleIdx="2" presStyleCnt="6" custScaleY="123644">
        <dgm:presLayoutVars>
          <dgm:bulletEnabled val="1"/>
        </dgm:presLayoutVars>
      </dgm:prSet>
      <dgm:spPr/>
    </dgm:pt>
    <dgm:pt modelId="{17ED1F69-DAEA-4818-8E8F-0075D17FEDB8}" type="pres">
      <dgm:prSet presAssocID="{09138B0C-B7F9-4430-BEFE-6E945BA548B4}" presName="spaceBetweenRectangles" presStyleCnt="0"/>
      <dgm:spPr/>
    </dgm:pt>
    <dgm:pt modelId="{B988943B-AFE7-4A70-B466-00A9E28E6657}" type="pres">
      <dgm:prSet presAssocID="{84081481-8827-4110-A6A4-F85CA68C5960}" presName="parentLin" presStyleCnt="0"/>
      <dgm:spPr/>
    </dgm:pt>
    <dgm:pt modelId="{DE0AFB27-FEE1-428D-862D-A31C6A9C2B25}" type="pres">
      <dgm:prSet presAssocID="{84081481-8827-4110-A6A4-F85CA68C596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9719884-6228-4950-82E6-DF482DB268CA}" type="pres">
      <dgm:prSet presAssocID="{84081481-8827-4110-A6A4-F85CA68C5960}" presName="parentText" presStyleLbl="node1" presStyleIdx="3" presStyleCnt="6" custScaleX="127876" custScaleY="139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2D1B8-4B86-4FDB-A438-6AEF4BFA0925}" type="pres">
      <dgm:prSet presAssocID="{84081481-8827-4110-A6A4-F85CA68C5960}" presName="negativeSpace" presStyleCnt="0"/>
      <dgm:spPr/>
    </dgm:pt>
    <dgm:pt modelId="{59E163A7-DB94-44AF-B512-62536821F31E}" type="pres">
      <dgm:prSet presAssocID="{84081481-8827-4110-A6A4-F85CA68C5960}" presName="childText" presStyleLbl="conFgAcc1" presStyleIdx="3" presStyleCnt="6" custScaleY="98120">
        <dgm:presLayoutVars>
          <dgm:bulletEnabled val="1"/>
        </dgm:presLayoutVars>
      </dgm:prSet>
      <dgm:spPr/>
    </dgm:pt>
    <dgm:pt modelId="{275A7D3A-FEAF-4E70-AB4A-8A2DB6311CAE}" type="pres">
      <dgm:prSet presAssocID="{5C7C8948-3388-4F85-BEC9-C422D5DBF4B3}" presName="spaceBetweenRectangles" presStyleCnt="0"/>
      <dgm:spPr/>
    </dgm:pt>
    <dgm:pt modelId="{58698ECA-3EBE-4C12-B2E9-5A545F8F1939}" type="pres">
      <dgm:prSet presAssocID="{3DE4EDCB-BC81-40D5-ADCF-CA545108BC62}" presName="parentLin" presStyleCnt="0"/>
      <dgm:spPr/>
    </dgm:pt>
    <dgm:pt modelId="{C0B28CB5-AC24-42ED-901B-C11E0AAAA69E}" type="pres">
      <dgm:prSet presAssocID="{3DE4EDCB-BC81-40D5-ADCF-CA545108BC6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846F5A3-18B6-4AD9-9331-DEDD89537AE3}" type="pres">
      <dgm:prSet presAssocID="{3DE4EDCB-BC81-40D5-ADCF-CA545108BC62}" presName="parentText" presStyleLbl="node1" presStyleIdx="4" presStyleCnt="6" custScaleX="127684" custScaleY="156763" custLinFactNeighborX="-1646" custLinFactNeighborY="-2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127EF-D296-467B-9045-E7D0A8770523}" type="pres">
      <dgm:prSet presAssocID="{3DE4EDCB-BC81-40D5-ADCF-CA545108BC62}" presName="negativeSpace" presStyleCnt="0"/>
      <dgm:spPr/>
    </dgm:pt>
    <dgm:pt modelId="{11F38578-191C-4B11-A16D-CA09B6125F5D}" type="pres">
      <dgm:prSet presAssocID="{3DE4EDCB-BC81-40D5-ADCF-CA545108BC62}" presName="childText" presStyleLbl="conFgAcc1" presStyleIdx="4" presStyleCnt="6">
        <dgm:presLayoutVars>
          <dgm:bulletEnabled val="1"/>
        </dgm:presLayoutVars>
      </dgm:prSet>
      <dgm:spPr/>
    </dgm:pt>
    <dgm:pt modelId="{15FCC4A7-D3CF-42AA-8838-F2F85033A2B0}" type="pres">
      <dgm:prSet presAssocID="{3588EEBF-A2ED-4543-B31C-509946EB21E1}" presName="spaceBetweenRectangles" presStyleCnt="0"/>
      <dgm:spPr/>
    </dgm:pt>
    <dgm:pt modelId="{D4D8985E-C448-49BC-8317-F2C20C09F516}" type="pres">
      <dgm:prSet presAssocID="{79EE868D-58D6-4576-BAB0-A31BD037D792}" presName="parentLin" presStyleCnt="0"/>
      <dgm:spPr/>
    </dgm:pt>
    <dgm:pt modelId="{74B6F033-92E8-4213-AC73-438E2098915C}" type="pres">
      <dgm:prSet presAssocID="{79EE868D-58D6-4576-BAB0-A31BD037D79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B121B4B-B049-4FD8-9E5E-B5D614B647A6}" type="pres">
      <dgm:prSet presAssocID="{79EE868D-58D6-4576-BAB0-A31BD037D792}" presName="parentText" presStyleLbl="node1" presStyleIdx="5" presStyleCnt="6" custScaleX="128945" custScaleY="208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AE1C2-59C8-49DF-8FF2-A5507BB0E7D4}" type="pres">
      <dgm:prSet presAssocID="{79EE868D-58D6-4576-BAB0-A31BD037D792}" presName="negativeSpace" presStyleCnt="0"/>
      <dgm:spPr/>
    </dgm:pt>
    <dgm:pt modelId="{FB55C46A-FB84-402A-9995-73C390172F4B}" type="pres">
      <dgm:prSet presAssocID="{79EE868D-58D6-4576-BAB0-A31BD037D792}" presName="childText" presStyleLbl="conFgAcc1" presStyleIdx="5" presStyleCnt="6" custScaleY="117525" custLinFactNeighborY="-16550">
        <dgm:presLayoutVars>
          <dgm:bulletEnabled val="1"/>
        </dgm:presLayoutVars>
      </dgm:prSet>
      <dgm:spPr/>
    </dgm:pt>
  </dgm:ptLst>
  <dgm:cxnLst>
    <dgm:cxn modelId="{435F1EB2-243F-461F-868D-C45D2B7B50C9}" srcId="{9047D6F7-FB6A-4890-B883-5D22C9BB1349}" destId="{79EE868D-58D6-4576-BAB0-A31BD037D792}" srcOrd="5" destOrd="0" parTransId="{71C95029-62E0-4B35-AE30-71BEC83062FC}" sibTransId="{3A4DBDDF-46D0-4365-BDDB-56E6FAEF01CC}"/>
    <dgm:cxn modelId="{5D9ACDC4-4EF1-44A5-8AAC-5AAD01E2266E}" type="presOf" srcId="{180738E8-00AB-4122-A5D1-1D4113BD3DE2}" destId="{30164489-182F-4033-8550-C83313D0A6C3}" srcOrd="0" destOrd="0" presId="urn:microsoft.com/office/officeart/2005/8/layout/list1"/>
    <dgm:cxn modelId="{7D63C026-FAAF-4F72-830E-70A2570240D2}" type="presOf" srcId="{D8780BFD-979C-4070-85CD-12D25DF63551}" destId="{5E251B0F-70EC-42D7-914E-B77ECCB780D5}" srcOrd="1" destOrd="0" presId="urn:microsoft.com/office/officeart/2005/8/layout/list1"/>
    <dgm:cxn modelId="{BC3A013F-BEDF-4A99-B855-D2D41C4F5F49}" type="presOf" srcId="{D8780BFD-979C-4070-85CD-12D25DF63551}" destId="{B405FDD1-09FE-4A48-8C19-A572C68A2D9A}" srcOrd="0" destOrd="0" presId="urn:microsoft.com/office/officeart/2005/8/layout/list1"/>
    <dgm:cxn modelId="{EB8EA207-6BA9-4602-B751-3F953B9561A4}" type="presOf" srcId="{79EE868D-58D6-4576-BAB0-A31BD037D792}" destId="{8B121B4B-B049-4FD8-9E5E-B5D614B647A6}" srcOrd="1" destOrd="0" presId="urn:microsoft.com/office/officeart/2005/8/layout/list1"/>
    <dgm:cxn modelId="{1DFA93FF-58A8-4F82-A8A2-E83D98C2468C}" srcId="{9047D6F7-FB6A-4890-B883-5D22C9BB1349}" destId="{3DE4EDCB-BC81-40D5-ADCF-CA545108BC62}" srcOrd="4" destOrd="0" parTransId="{E76804D3-D90C-46BB-8127-EA2FBE1EADA8}" sibTransId="{3588EEBF-A2ED-4543-B31C-509946EB21E1}"/>
    <dgm:cxn modelId="{4A3EB3CA-466C-4BDA-8CFC-92D41B8FA4DD}" srcId="{9047D6F7-FB6A-4890-B883-5D22C9BB1349}" destId="{B9E4A272-DB88-493E-8F2D-840177A92B0D}" srcOrd="1" destOrd="0" parTransId="{48DE9235-6ED1-4A38-9D00-96DB78033036}" sibTransId="{3DECACEA-1137-4BAE-82A1-96E7F1C015FA}"/>
    <dgm:cxn modelId="{D0076337-44E2-4A14-8BCF-D4FE6C5FC043}" type="presOf" srcId="{180738E8-00AB-4122-A5D1-1D4113BD3DE2}" destId="{DCCFBBC6-C498-4192-9096-EE41BDF89A0D}" srcOrd="1" destOrd="0" presId="urn:microsoft.com/office/officeart/2005/8/layout/list1"/>
    <dgm:cxn modelId="{3D0A4789-5973-4E38-B5A3-A011E5397638}" type="presOf" srcId="{79EE868D-58D6-4576-BAB0-A31BD037D792}" destId="{74B6F033-92E8-4213-AC73-438E2098915C}" srcOrd="0" destOrd="0" presId="urn:microsoft.com/office/officeart/2005/8/layout/list1"/>
    <dgm:cxn modelId="{EB2016DA-DEA7-428E-A9A3-CABC8E3DA7C5}" type="presOf" srcId="{9047D6F7-FB6A-4890-B883-5D22C9BB1349}" destId="{804F6F39-20DB-41F6-B242-047AEE153FE5}" srcOrd="0" destOrd="0" presId="urn:microsoft.com/office/officeart/2005/8/layout/list1"/>
    <dgm:cxn modelId="{3665D8D1-5028-4726-AA0C-C4BDB91CB5E5}" srcId="{9047D6F7-FB6A-4890-B883-5D22C9BB1349}" destId="{84081481-8827-4110-A6A4-F85CA68C5960}" srcOrd="3" destOrd="0" parTransId="{CD5C8AA5-49E4-49EF-980A-CDBF127DA81A}" sibTransId="{5C7C8948-3388-4F85-BEC9-C422D5DBF4B3}"/>
    <dgm:cxn modelId="{DA55BED1-3858-42DF-897D-163C82D49024}" srcId="{9047D6F7-FB6A-4890-B883-5D22C9BB1349}" destId="{D8780BFD-979C-4070-85CD-12D25DF63551}" srcOrd="0" destOrd="0" parTransId="{21EAFC17-D01A-4B7E-AD9F-3FA0649A3C54}" sibTransId="{53C493DE-E59A-4EBD-B60E-F5FB6088C30D}"/>
    <dgm:cxn modelId="{230AFA53-543A-4F37-91BB-07EF88040024}" srcId="{9047D6F7-FB6A-4890-B883-5D22C9BB1349}" destId="{180738E8-00AB-4122-A5D1-1D4113BD3DE2}" srcOrd="2" destOrd="0" parTransId="{68236F7C-60FF-4ECE-8E22-5F26AFD998B3}" sibTransId="{09138B0C-B7F9-4430-BEFE-6E945BA548B4}"/>
    <dgm:cxn modelId="{93FEF93F-3195-47F3-A212-D8A10A51AC3E}" type="presOf" srcId="{3DE4EDCB-BC81-40D5-ADCF-CA545108BC62}" destId="{9846F5A3-18B6-4AD9-9331-DEDD89537AE3}" srcOrd="1" destOrd="0" presId="urn:microsoft.com/office/officeart/2005/8/layout/list1"/>
    <dgm:cxn modelId="{9D09232B-8E8F-45DB-83D6-A4D96ED04035}" type="presOf" srcId="{B9E4A272-DB88-493E-8F2D-840177A92B0D}" destId="{2BC6C56F-4909-417A-AF53-9DB0A0203CFA}" srcOrd="1" destOrd="0" presId="urn:microsoft.com/office/officeart/2005/8/layout/list1"/>
    <dgm:cxn modelId="{19FD34B4-33D1-47E2-8D62-08E1C7FC5A64}" type="presOf" srcId="{B9E4A272-DB88-493E-8F2D-840177A92B0D}" destId="{0F6240F8-6C8A-4725-ADD1-CD70C8A19C04}" srcOrd="0" destOrd="0" presId="urn:microsoft.com/office/officeart/2005/8/layout/list1"/>
    <dgm:cxn modelId="{03083ABB-7316-43DB-B196-3E0F0C28C8E5}" type="presOf" srcId="{84081481-8827-4110-A6A4-F85CA68C5960}" destId="{DE0AFB27-FEE1-428D-862D-A31C6A9C2B25}" srcOrd="0" destOrd="0" presId="urn:microsoft.com/office/officeart/2005/8/layout/list1"/>
    <dgm:cxn modelId="{49E283EB-617F-4A72-B292-7A62F20C4D1F}" type="presOf" srcId="{3DE4EDCB-BC81-40D5-ADCF-CA545108BC62}" destId="{C0B28CB5-AC24-42ED-901B-C11E0AAAA69E}" srcOrd="0" destOrd="0" presId="urn:microsoft.com/office/officeart/2005/8/layout/list1"/>
    <dgm:cxn modelId="{1A6FDE2B-94D0-46C6-B6EF-E3B5739B802D}" type="presOf" srcId="{84081481-8827-4110-A6A4-F85CA68C5960}" destId="{A9719884-6228-4950-82E6-DF482DB268CA}" srcOrd="1" destOrd="0" presId="urn:microsoft.com/office/officeart/2005/8/layout/list1"/>
    <dgm:cxn modelId="{CF1B0379-B691-4642-BE9B-C803E2011F6D}" type="presParOf" srcId="{804F6F39-20DB-41F6-B242-047AEE153FE5}" destId="{8934D070-BD16-4491-96B5-1C715ABE9B31}" srcOrd="0" destOrd="0" presId="urn:microsoft.com/office/officeart/2005/8/layout/list1"/>
    <dgm:cxn modelId="{C5479747-C18D-49D1-9D1F-AB4CE3483353}" type="presParOf" srcId="{8934D070-BD16-4491-96B5-1C715ABE9B31}" destId="{B405FDD1-09FE-4A48-8C19-A572C68A2D9A}" srcOrd="0" destOrd="0" presId="urn:microsoft.com/office/officeart/2005/8/layout/list1"/>
    <dgm:cxn modelId="{EC952436-BF25-4F56-97E6-FA48E771AAEC}" type="presParOf" srcId="{8934D070-BD16-4491-96B5-1C715ABE9B31}" destId="{5E251B0F-70EC-42D7-914E-B77ECCB780D5}" srcOrd="1" destOrd="0" presId="urn:microsoft.com/office/officeart/2005/8/layout/list1"/>
    <dgm:cxn modelId="{7FB3486A-5DD0-4F4B-9CE1-7818FF26BAFF}" type="presParOf" srcId="{804F6F39-20DB-41F6-B242-047AEE153FE5}" destId="{BF35B753-9C17-4ADC-8EF9-4139E645F646}" srcOrd="1" destOrd="0" presId="urn:microsoft.com/office/officeart/2005/8/layout/list1"/>
    <dgm:cxn modelId="{5F26D04D-63C9-43A1-8EB0-ED055FA69510}" type="presParOf" srcId="{804F6F39-20DB-41F6-B242-047AEE153FE5}" destId="{8AFADBB3-5A02-4C99-AE4E-1979723D8F40}" srcOrd="2" destOrd="0" presId="urn:microsoft.com/office/officeart/2005/8/layout/list1"/>
    <dgm:cxn modelId="{9528F698-6292-4804-A401-7877C7C2A5F4}" type="presParOf" srcId="{804F6F39-20DB-41F6-B242-047AEE153FE5}" destId="{1E67D7C0-86A7-4BA4-93E5-F0631CCDC362}" srcOrd="3" destOrd="0" presId="urn:microsoft.com/office/officeart/2005/8/layout/list1"/>
    <dgm:cxn modelId="{39C58EFB-46BB-4A88-A9F5-4E0609945298}" type="presParOf" srcId="{804F6F39-20DB-41F6-B242-047AEE153FE5}" destId="{575B76AB-E92C-407E-9AAB-EC26D4085097}" srcOrd="4" destOrd="0" presId="urn:microsoft.com/office/officeart/2005/8/layout/list1"/>
    <dgm:cxn modelId="{E98C0C69-CAF7-485C-8977-19CA2AEDD921}" type="presParOf" srcId="{575B76AB-E92C-407E-9AAB-EC26D4085097}" destId="{0F6240F8-6C8A-4725-ADD1-CD70C8A19C04}" srcOrd="0" destOrd="0" presId="urn:microsoft.com/office/officeart/2005/8/layout/list1"/>
    <dgm:cxn modelId="{61F50ADF-D2BC-461E-A0F2-EDFB0C3A2AE5}" type="presParOf" srcId="{575B76AB-E92C-407E-9AAB-EC26D4085097}" destId="{2BC6C56F-4909-417A-AF53-9DB0A0203CFA}" srcOrd="1" destOrd="0" presId="urn:microsoft.com/office/officeart/2005/8/layout/list1"/>
    <dgm:cxn modelId="{1A282517-5D2C-4B21-B1A8-1F93EA7923B8}" type="presParOf" srcId="{804F6F39-20DB-41F6-B242-047AEE153FE5}" destId="{4ACB0600-643A-4B6D-8F3B-FA1424E55C1B}" srcOrd="5" destOrd="0" presId="urn:microsoft.com/office/officeart/2005/8/layout/list1"/>
    <dgm:cxn modelId="{24565DE8-6621-47C9-885B-C8D48610C4D6}" type="presParOf" srcId="{804F6F39-20DB-41F6-B242-047AEE153FE5}" destId="{FFE0166C-9E56-4C3C-8EB7-26F8F59AA4BF}" srcOrd="6" destOrd="0" presId="urn:microsoft.com/office/officeart/2005/8/layout/list1"/>
    <dgm:cxn modelId="{AC65830F-E958-49C9-8AAE-D5CBF57247AD}" type="presParOf" srcId="{804F6F39-20DB-41F6-B242-047AEE153FE5}" destId="{02DE0A3E-EDF7-4113-BA54-865C7CE190F0}" srcOrd="7" destOrd="0" presId="urn:microsoft.com/office/officeart/2005/8/layout/list1"/>
    <dgm:cxn modelId="{5A31298F-91B8-4F02-B200-08A70C7E7F21}" type="presParOf" srcId="{804F6F39-20DB-41F6-B242-047AEE153FE5}" destId="{20ADAB85-D35A-40F0-8180-EC068226DC52}" srcOrd="8" destOrd="0" presId="urn:microsoft.com/office/officeart/2005/8/layout/list1"/>
    <dgm:cxn modelId="{171A362A-CA3C-4EAA-AB66-029F9F0E1DB2}" type="presParOf" srcId="{20ADAB85-D35A-40F0-8180-EC068226DC52}" destId="{30164489-182F-4033-8550-C83313D0A6C3}" srcOrd="0" destOrd="0" presId="urn:microsoft.com/office/officeart/2005/8/layout/list1"/>
    <dgm:cxn modelId="{D8D54AED-AB7F-436B-9150-A5C61BD4E11F}" type="presParOf" srcId="{20ADAB85-D35A-40F0-8180-EC068226DC52}" destId="{DCCFBBC6-C498-4192-9096-EE41BDF89A0D}" srcOrd="1" destOrd="0" presId="urn:microsoft.com/office/officeart/2005/8/layout/list1"/>
    <dgm:cxn modelId="{553AE649-FDC3-4540-B7ED-1BA41C1BCE9B}" type="presParOf" srcId="{804F6F39-20DB-41F6-B242-047AEE153FE5}" destId="{CF035871-4D84-4773-9E4E-938CA9F9F7FD}" srcOrd="9" destOrd="0" presId="urn:microsoft.com/office/officeart/2005/8/layout/list1"/>
    <dgm:cxn modelId="{C352083A-0114-45D7-B0EE-683AFD3116A4}" type="presParOf" srcId="{804F6F39-20DB-41F6-B242-047AEE153FE5}" destId="{CB5AAAE8-5507-4B2A-A4B2-737DDCAC5B9E}" srcOrd="10" destOrd="0" presId="urn:microsoft.com/office/officeart/2005/8/layout/list1"/>
    <dgm:cxn modelId="{848DC98C-E640-46EA-9E13-C77668D064FC}" type="presParOf" srcId="{804F6F39-20DB-41F6-B242-047AEE153FE5}" destId="{17ED1F69-DAEA-4818-8E8F-0075D17FEDB8}" srcOrd="11" destOrd="0" presId="urn:microsoft.com/office/officeart/2005/8/layout/list1"/>
    <dgm:cxn modelId="{7C00D57F-81B9-497E-867E-CC8C7F347F17}" type="presParOf" srcId="{804F6F39-20DB-41F6-B242-047AEE153FE5}" destId="{B988943B-AFE7-4A70-B466-00A9E28E6657}" srcOrd="12" destOrd="0" presId="urn:microsoft.com/office/officeart/2005/8/layout/list1"/>
    <dgm:cxn modelId="{F999BDFB-0C9C-44A5-9757-BFCD649AF405}" type="presParOf" srcId="{B988943B-AFE7-4A70-B466-00A9E28E6657}" destId="{DE0AFB27-FEE1-428D-862D-A31C6A9C2B25}" srcOrd="0" destOrd="0" presId="urn:microsoft.com/office/officeart/2005/8/layout/list1"/>
    <dgm:cxn modelId="{D3DDC11D-BDBE-4C44-BC24-C8B748207971}" type="presParOf" srcId="{B988943B-AFE7-4A70-B466-00A9E28E6657}" destId="{A9719884-6228-4950-82E6-DF482DB268CA}" srcOrd="1" destOrd="0" presId="urn:microsoft.com/office/officeart/2005/8/layout/list1"/>
    <dgm:cxn modelId="{6BE02349-A9CE-4030-89BB-34D50D83FF51}" type="presParOf" srcId="{804F6F39-20DB-41F6-B242-047AEE153FE5}" destId="{50B2D1B8-4B86-4FDB-A438-6AEF4BFA0925}" srcOrd="13" destOrd="0" presId="urn:microsoft.com/office/officeart/2005/8/layout/list1"/>
    <dgm:cxn modelId="{1FFDC22F-D070-44F3-9150-5394A803648B}" type="presParOf" srcId="{804F6F39-20DB-41F6-B242-047AEE153FE5}" destId="{59E163A7-DB94-44AF-B512-62536821F31E}" srcOrd="14" destOrd="0" presId="urn:microsoft.com/office/officeart/2005/8/layout/list1"/>
    <dgm:cxn modelId="{0A23EDA1-2B0F-4CCA-AB40-4E3CDEF06C53}" type="presParOf" srcId="{804F6F39-20DB-41F6-B242-047AEE153FE5}" destId="{275A7D3A-FEAF-4E70-AB4A-8A2DB6311CAE}" srcOrd="15" destOrd="0" presId="urn:microsoft.com/office/officeart/2005/8/layout/list1"/>
    <dgm:cxn modelId="{FC5A2EC9-87AA-4696-BEE2-45022189B277}" type="presParOf" srcId="{804F6F39-20DB-41F6-B242-047AEE153FE5}" destId="{58698ECA-3EBE-4C12-B2E9-5A545F8F1939}" srcOrd="16" destOrd="0" presId="urn:microsoft.com/office/officeart/2005/8/layout/list1"/>
    <dgm:cxn modelId="{41DA4377-654A-4EC5-935F-AB8B9E3B5D48}" type="presParOf" srcId="{58698ECA-3EBE-4C12-B2E9-5A545F8F1939}" destId="{C0B28CB5-AC24-42ED-901B-C11E0AAAA69E}" srcOrd="0" destOrd="0" presId="urn:microsoft.com/office/officeart/2005/8/layout/list1"/>
    <dgm:cxn modelId="{B9B0AFA4-5A6C-42C9-AB3B-371E931DFC50}" type="presParOf" srcId="{58698ECA-3EBE-4C12-B2E9-5A545F8F1939}" destId="{9846F5A3-18B6-4AD9-9331-DEDD89537AE3}" srcOrd="1" destOrd="0" presId="urn:microsoft.com/office/officeart/2005/8/layout/list1"/>
    <dgm:cxn modelId="{BECD313A-51AB-4845-AA04-D2D771E8FDED}" type="presParOf" srcId="{804F6F39-20DB-41F6-B242-047AEE153FE5}" destId="{E7B127EF-D296-467B-9045-E7D0A8770523}" srcOrd="17" destOrd="0" presId="urn:microsoft.com/office/officeart/2005/8/layout/list1"/>
    <dgm:cxn modelId="{8B395F7C-CBCE-4621-BADB-5DC6EB4251F0}" type="presParOf" srcId="{804F6F39-20DB-41F6-B242-047AEE153FE5}" destId="{11F38578-191C-4B11-A16D-CA09B6125F5D}" srcOrd="18" destOrd="0" presId="urn:microsoft.com/office/officeart/2005/8/layout/list1"/>
    <dgm:cxn modelId="{529E964B-C3D9-4F18-AA03-64EEDBD730E3}" type="presParOf" srcId="{804F6F39-20DB-41F6-B242-047AEE153FE5}" destId="{15FCC4A7-D3CF-42AA-8838-F2F85033A2B0}" srcOrd="19" destOrd="0" presId="urn:microsoft.com/office/officeart/2005/8/layout/list1"/>
    <dgm:cxn modelId="{69BFD78C-70EF-4BAE-AA2A-0481C21CF32D}" type="presParOf" srcId="{804F6F39-20DB-41F6-B242-047AEE153FE5}" destId="{D4D8985E-C448-49BC-8317-F2C20C09F516}" srcOrd="20" destOrd="0" presId="urn:microsoft.com/office/officeart/2005/8/layout/list1"/>
    <dgm:cxn modelId="{57A420E4-5D67-4DED-A2E8-6C353ED9E144}" type="presParOf" srcId="{D4D8985E-C448-49BC-8317-F2C20C09F516}" destId="{74B6F033-92E8-4213-AC73-438E2098915C}" srcOrd="0" destOrd="0" presId="urn:microsoft.com/office/officeart/2005/8/layout/list1"/>
    <dgm:cxn modelId="{32EEAFD4-DC47-4699-BE33-CD28A7948D03}" type="presParOf" srcId="{D4D8985E-C448-49BC-8317-F2C20C09F516}" destId="{8B121B4B-B049-4FD8-9E5E-B5D614B647A6}" srcOrd="1" destOrd="0" presId="urn:microsoft.com/office/officeart/2005/8/layout/list1"/>
    <dgm:cxn modelId="{B2BF9506-20CF-45E9-9F4D-25A63C73A1CC}" type="presParOf" srcId="{804F6F39-20DB-41F6-B242-047AEE153FE5}" destId="{A68AE1C2-59C8-49DF-8FF2-A5507BB0E7D4}" srcOrd="21" destOrd="0" presId="urn:microsoft.com/office/officeart/2005/8/layout/list1"/>
    <dgm:cxn modelId="{C5DA5594-61AE-466B-B71E-1B27C0607B3C}" type="presParOf" srcId="{804F6F39-20DB-41F6-B242-047AEE153FE5}" destId="{FB55C46A-FB84-402A-9995-73C390172F4B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397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pPr lvl="0"/>
            <a:r>
              <a:rPr lang="ru-RU" dirty="0" smtClean="0"/>
              <a:t>Продолжать формировать у детей знания о правилах безопасного поведения на улице;</a:t>
            </a:r>
          </a:p>
          <a:p>
            <a:pPr lvl="0"/>
            <a:r>
              <a:rPr lang="ru-RU" dirty="0" smtClean="0"/>
              <a:t>Через игру продолжать учить различать дорожные знаки;</a:t>
            </a:r>
          </a:p>
          <a:p>
            <a:pPr lvl="0"/>
            <a:r>
              <a:rPr lang="ru-RU" dirty="0" smtClean="0"/>
              <a:t>Воспитывать навыки осознанного пользования правилами дорожного движения в повседневной жизни;</a:t>
            </a:r>
          </a:p>
          <a:p>
            <a:pPr lvl="0"/>
            <a:r>
              <a:rPr lang="ru-RU" dirty="0" smtClean="0"/>
              <a:t>Воспитывать отзывчивость, доброту, желание прийти на помощь героям, попавшим в беду.</a:t>
            </a:r>
          </a:p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212843_smallgames.ws_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7"/>
            <a:ext cx="7815290" cy="20717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Организация работы по профилактике детского дорожно-транспортного травматизма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29490" cy="1752600"/>
          </a:xfrm>
        </p:spPr>
        <p:txBody>
          <a:bodyPr>
            <a:normAutofit fontScale="62500" lnSpcReduction="20000"/>
          </a:bodyPr>
          <a:lstStyle/>
          <a:p>
            <a:endParaRPr lang="ru-RU" sz="2000" dirty="0" smtClean="0"/>
          </a:p>
          <a:p>
            <a: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  <a:t>ГБДОУ детский сад №100 Выборгского района </a:t>
            </a:r>
          </a:p>
          <a:p>
            <a:r>
              <a:rPr lang="ru-RU" sz="3100" b="1" dirty="0" smtClean="0">
                <a:solidFill>
                  <a:srgbClr val="002060"/>
                </a:solidFill>
                <a:latin typeface="Bookman Old Style" pitchFamily="18" charset="0"/>
              </a:rPr>
              <a:t>Санкт-Петербурга</a:t>
            </a:r>
          </a:p>
          <a:p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Автор: заместитель заведующей по УВР</a:t>
            </a:r>
          </a:p>
          <a:p>
            <a:pPr algn="r"/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Смирнова Наталия Викторовна</a:t>
            </a:r>
            <a:r>
              <a:rPr lang="ru-RU" sz="2200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endParaRPr lang="ru-RU" sz="2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Досуг по ПДД</a:t>
            </a:r>
            <a:endParaRPr lang="ru-RU" sz="4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Изображение 00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000109"/>
            <a:ext cx="4321998" cy="3286148"/>
          </a:xfrm>
        </p:spPr>
      </p:pic>
      <p:pic>
        <p:nvPicPr>
          <p:cNvPr id="6" name="Содержимое 5" descr="Изображение 037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3438" y="3143248"/>
            <a:ext cx="4286280" cy="32639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Веселая эстафета «Светофор»</a:t>
            </a:r>
            <a:endParaRPr lang="ru-RU" sz="4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Изображение 00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071546"/>
            <a:ext cx="4252914" cy="3121028"/>
          </a:xfrm>
        </p:spPr>
      </p:pic>
      <p:pic>
        <p:nvPicPr>
          <p:cNvPr id="6" name="Содержимое 5" descr="Изображение 011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3438" y="3286124"/>
            <a:ext cx="4286280" cy="30495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Эстафета «Светофор»</a:t>
            </a:r>
            <a:endParaRPr lang="ru-RU" sz="4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Изображение 01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42844" y="857232"/>
            <a:ext cx="4360071" cy="3143272"/>
          </a:xfrm>
        </p:spPr>
      </p:pic>
      <p:pic>
        <p:nvPicPr>
          <p:cNvPr id="6" name="Содержимое 5" descr="Изображение 01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714876" y="3056646"/>
            <a:ext cx="4252914" cy="33013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«Инспектор строг, но справедлив»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Изображение 02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142984"/>
            <a:ext cx="4252914" cy="3192466"/>
          </a:xfrm>
        </p:spPr>
      </p:pic>
      <p:pic>
        <p:nvPicPr>
          <p:cNvPr id="6" name="Содержимое 5" descr="Изображение 025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3437" y="3429000"/>
            <a:ext cx="4360071" cy="319246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Расколдовываем знаки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Изображение 02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000108"/>
            <a:ext cx="4252914" cy="3192466"/>
          </a:xfrm>
        </p:spPr>
      </p:pic>
      <p:pic>
        <p:nvPicPr>
          <p:cNvPr id="6" name="Содержимое 5" descr="Изображение 02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571999" y="3429000"/>
            <a:ext cx="4360071" cy="326390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Поиграем вместе со светофором…</a:t>
            </a:r>
            <a:endParaRPr lang="ru-RU" sz="4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Изображение 03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285860"/>
            <a:ext cx="4252914" cy="3121028"/>
          </a:xfrm>
        </p:spPr>
      </p:pic>
      <p:pic>
        <p:nvPicPr>
          <p:cNvPr id="6" name="Содержимое 5" descr="Изображение 03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714876" y="3286124"/>
            <a:ext cx="4252914" cy="31924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Дорожные знаки – наши друзья!</a:t>
            </a:r>
            <a:endParaRPr lang="ru-RU" sz="4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Изображение 06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07125" y="1142984"/>
            <a:ext cx="4360071" cy="3121028"/>
          </a:xfrm>
        </p:spPr>
      </p:pic>
      <p:pic>
        <p:nvPicPr>
          <p:cNvPr id="6" name="Содержимое 5" descr="Изображение 063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3438" y="3143248"/>
            <a:ext cx="4252914" cy="304959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Тематический досуг «Что нам скажет знак дорожный?»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SDC1190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1928802"/>
            <a:ext cx="4038600" cy="3028950"/>
          </a:xfrm>
        </p:spPr>
      </p:pic>
      <p:pic>
        <p:nvPicPr>
          <p:cNvPr id="8" name="Содержимое 7" descr="SDC1190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786314" y="3357562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500034" y="85723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A37"/>
                </a:solidFill>
                <a:latin typeface="Bookman Old Style" pitchFamily="18" charset="0"/>
              </a:rPr>
              <a:t>Цель: учить детей по описанию определять знаки дорожного движения; развивать их двигательную активность, умение выполнять четко и последовательно правила.</a:t>
            </a:r>
            <a:endParaRPr lang="ru-RU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642966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2600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«Что нам скажет знак дорожный?»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SDC1191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21327440">
            <a:off x="210116" y="90869"/>
            <a:ext cx="3619597" cy="2855937"/>
          </a:xfrm>
        </p:spPr>
      </p:pic>
      <p:pic>
        <p:nvPicPr>
          <p:cNvPr id="7" name="Содержимое 6" descr="SDC11912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 rot="569648">
            <a:off x="4961948" y="175447"/>
            <a:ext cx="3853623" cy="2994680"/>
          </a:xfrm>
        </p:spPr>
      </p:pic>
      <p:pic>
        <p:nvPicPr>
          <p:cNvPr id="9" name="Рисунок 8" descr="SDC119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960760">
            <a:off x="4857752" y="3637435"/>
            <a:ext cx="3500462" cy="2720523"/>
          </a:xfrm>
          <a:prstGeom prst="rect">
            <a:avLst/>
          </a:prstGeom>
        </p:spPr>
      </p:pic>
      <p:pic>
        <p:nvPicPr>
          <p:cNvPr id="11" name="Рисунок 10" descr="SDC1192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792846">
            <a:off x="623446" y="3547119"/>
            <a:ext cx="3652607" cy="27529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143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«Что нам скажет знак дорожный?»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3471858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SDC1193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21139155">
            <a:off x="392976" y="383518"/>
            <a:ext cx="3797983" cy="29289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SDC11931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 rot="548840">
            <a:off x="4779114" y="445495"/>
            <a:ext cx="4041775" cy="2928958"/>
          </a:xfrm>
        </p:spPr>
      </p:pic>
      <p:pic>
        <p:nvPicPr>
          <p:cNvPr id="14" name="Рисунок 13" descr="SDC119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57422" y="3500438"/>
            <a:ext cx="4143404" cy="3107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347690"/>
            <a:ext cx="9296400" cy="7358090"/>
          </a:xfrm>
          <a:prstGeom prst="rect">
            <a:avLst/>
          </a:prstGeom>
        </p:spPr>
      </p:pic>
      <p:pic>
        <p:nvPicPr>
          <p:cNvPr id="5" name="Рисунок 4" descr="1254212843_smallgames.ws_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615087"/>
            <a:ext cx="9286908" cy="74730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Из года в год увеличивается поток автомобилей на дорогах города, что создает объективную реальность возникновения дорожно-транспортных происшествий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 маленьких дорогах;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рядом с остановками;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во дворе дома.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 сожалению, зачастую причиной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дорожно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– транспортных происшествий бывают дети.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Необходимость обучения детей уличной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безопасности становится все более важной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государственной задачей.</a:t>
            </a:r>
          </a:p>
          <a:p>
            <a:endParaRPr lang="ru-RU" sz="2400" b="1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Наше творчество.</a:t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Районный этап городского конкурса «Дорога и мы»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SDC1189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345141" y="1071546"/>
            <a:ext cx="6453717" cy="4857784"/>
          </a:xfrm>
        </p:spPr>
      </p:pic>
      <p:sp>
        <p:nvSpPr>
          <p:cNvPr id="8" name="TextBox 7"/>
          <p:cNvSpPr txBox="1"/>
          <p:nvPr/>
        </p:nvSpPr>
        <p:spPr>
          <a:xfrm>
            <a:off x="1357290" y="6000768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Подготовительная группа</a:t>
            </a:r>
          </a:p>
          <a:p>
            <a:pPr algn="ctr"/>
            <a:r>
              <a:rPr lang="ru-RU" sz="2400" b="1" u="sng" dirty="0" smtClean="0">
                <a:solidFill>
                  <a:srgbClr val="007A37"/>
                </a:solidFill>
                <a:latin typeface="Bookman Old Style" pitchFamily="18" charset="0"/>
              </a:rPr>
              <a:t>Панно «Три цвета жизни»</a:t>
            </a:r>
          </a:p>
          <a:p>
            <a:pPr algn="ctr"/>
            <a:endParaRPr lang="ru-RU" sz="24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2400" b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Наше творчество.</a:t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Конкурс «Дорога и мы».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SDC1195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14414" y="1000109"/>
            <a:ext cx="7000924" cy="4786346"/>
          </a:xfrm>
        </p:spPr>
      </p:pic>
      <p:sp>
        <p:nvSpPr>
          <p:cNvPr id="6" name="TextBox 5"/>
          <p:cNvSpPr txBox="1"/>
          <p:nvPr/>
        </p:nvSpPr>
        <p:spPr>
          <a:xfrm>
            <a:off x="1285852" y="592933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Старшая группа</a:t>
            </a:r>
          </a:p>
          <a:p>
            <a:pPr algn="ctr"/>
            <a:r>
              <a:rPr lang="ru-RU" sz="2400" b="1" u="sng" dirty="0" smtClean="0">
                <a:solidFill>
                  <a:srgbClr val="007A37"/>
                </a:solidFill>
                <a:latin typeface="Bookman Old Style" pitchFamily="18" charset="0"/>
              </a:rPr>
              <a:t>Макет«Улица шумит…»</a:t>
            </a:r>
          </a:p>
          <a:p>
            <a:pPr algn="ctr"/>
            <a:endParaRPr lang="ru-RU" sz="2400" b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2400" b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Наше творчество.</a:t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Конкурс «Дорога и мы»</a:t>
            </a:r>
            <a:endParaRPr lang="ru-RU" sz="2800" dirty="0"/>
          </a:p>
        </p:txBody>
      </p:sp>
      <p:pic>
        <p:nvPicPr>
          <p:cNvPr id="6" name="Содержимое 5" descr="SDC1198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345141" y="857232"/>
            <a:ext cx="6453717" cy="4929222"/>
          </a:xfrm>
        </p:spPr>
      </p:pic>
      <p:sp>
        <p:nvSpPr>
          <p:cNvPr id="7" name="TextBox 6"/>
          <p:cNvSpPr txBox="1"/>
          <p:nvPr/>
        </p:nvSpPr>
        <p:spPr>
          <a:xfrm>
            <a:off x="1428728" y="600076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2" y="592933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C00000"/>
                </a:solidFill>
                <a:latin typeface="Bookman Old Style" pitchFamily="18" charset="0"/>
              </a:rPr>
              <a:t>2-я подготовительная группа</a:t>
            </a:r>
          </a:p>
          <a:p>
            <a:pPr algn="ctr"/>
            <a:r>
              <a:rPr lang="ru-RU" sz="2200" b="1" u="sng" dirty="0" smtClean="0">
                <a:solidFill>
                  <a:srgbClr val="007A37"/>
                </a:solidFill>
                <a:latin typeface="Bookman Old Style" pitchFamily="18" charset="0"/>
              </a:rPr>
              <a:t>Макет «Дорога опасна для детей – будьте осторожны!»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Наше творчество.</a:t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Конкурс «Дорога и мы».</a:t>
            </a:r>
            <a:endParaRPr lang="ru-RU" sz="2800" dirty="0"/>
          </a:p>
        </p:txBody>
      </p:sp>
      <p:pic>
        <p:nvPicPr>
          <p:cNvPr id="5" name="Содержимое 4" descr="SDC1197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85852" y="714356"/>
            <a:ext cx="6453717" cy="4840288"/>
          </a:xfrm>
        </p:spPr>
      </p:pic>
      <p:sp>
        <p:nvSpPr>
          <p:cNvPr id="6" name="TextBox 5"/>
          <p:cNvSpPr txBox="1"/>
          <p:nvPr/>
        </p:nvSpPr>
        <p:spPr>
          <a:xfrm>
            <a:off x="357158" y="592933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2-я подготовительная группа</a:t>
            </a:r>
          </a:p>
          <a:p>
            <a:pPr algn="ctr"/>
            <a:r>
              <a:rPr lang="ru-RU" sz="2400" b="1" u="sng" dirty="0" smtClean="0">
                <a:solidFill>
                  <a:srgbClr val="007A37"/>
                </a:solidFill>
                <a:latin typeface="Bookman Old Style" pitchFamily="18" charset="0"/>
              </a:rPr>
              <a:t>Макет «Светофор идет на встречу к нам…»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Наше творчество.</a:t>
            </a:r>
            <a:b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Конкурс «Дорога и мы».</a:t>
            </a:r>
            <a:endParaRPr lang="ru-RU" sz="2800" dirty="0"/>
          </a:p>
        </p:txBody>
      </p:sp>
      <p:pic>
        <p:nvPicPr>
          <p:cNvPr id="5" name="Содержимое 4" descr="SDC119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85852" y="785794"/>
            <a:ext cx="6453717" cy="4840288"/>
          </a:xfrm>
        </p:spPr>
      </p:pic>
      <p:sp>
        <p:nvSpPr>
          <p:cNvPr id="6" name="TextBox 5"/>
          <p:cNvSpPr txBox="1"/>
          <p:nvPr/>
        </p:nvSpPr>
        <p:spPr>
          <a:xfrm>
            <a:off x="1285852" y="600076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Bookman Old Style" pitchFamily="18" charset="0"/>
              </a:rPr>
              <a:t>2-я подготовительная группа</a:t>
            </a:r>
          </a:p>
          <a:p>
            <a:pPr algn="ctr"/>
            <a:r>
              <a:rPr lang="ru-RU" sz="2400" b="1" u="sng" dirty="0" smtClean="0">
                <a:solidFill>
                  <a:srgbClr val="007A37"/>
                </a:solidFill>
                <a:latin typeface="Bookman Old Style" pitchFamily="18" charset="0"/>
              </a:rPr>
              <a:t>Вышивание «Светофор – наш друг»</a:t>
            </a:r>
            <a:endParaRPr lang="ru-RU" sz="2400" b="1" u="sng" dirty="0">
              <a:solidFill>
                <a:srgbClr val="007A37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Book Antiqua" pitchFamily="18" charset="0"/>
              </a:rPr>
              <a:t>Интерактивное представление «Мой друг – зебра»</a:t>
            </a:r>
            <a:endParaRPr lang="ru-RU" sz="36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8" name="Содержимое 7" descr="SDC1195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21082868">
            <a:off x="303464" y="1198658"/>
            <a:ext cx="3786214" cy="2428892"/>
          </a:xfrm>
        </p:spPr>
      </p:pic>
      <p:pic>
        <p:nvPicPr>
          <p:cNvPr id="10" name="Рисунок 9" descr="SDC119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28541">
            <a:off x="670261" y="3862896"/>
            <a:ext cx="3714776" cy="2367012"/>
          </a:xfrm>
          <a:prstGeom prst="rect">
            <a:avLst/>
          </a:prstGeom>
        </p:spPr>
      </p:pic>
      <p:pic>
        <p:nvPicPr>
          <p:cNvPr id="11" name="Рисунок 10" descr="SDC1195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471097">
            <a:off x="5072643" y="1172204"/>
            <a:ext cx="3727113" cy="2356006"/>
          </a:xfrm>
          <a:prstGeom prst="rect">
            <a:avLst/>
          </a:prstGeom>
        </p:spPr>
      </p:pic>
      <p:pic>
        <p:nvPicPr>
          <p:cNvPr id="12" name="Рисунок 11" descr="SDC1196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451844">
            <a:off x="4796440" y="3734048"/>
            <a:ext cx="3724265" cy="24199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50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«Мой друг – зебра»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SDC1196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20797505">
            <a:off x="404870" y="672762"/>
            <a:ext cx="3662244" cy="2694859"/>
          </a:xfrm>
        </p:spPr>
      </p:pic>
      <p:pic>
        <p:nvPicPr>
          <p:cNvPr id="8" name="Содержимое 7" descr="SDC1196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 rot="20801738">
            <a:off x="483193" y="3693725"/>
            <a:ext cx="3657597" cy="2596312"/>
          </a:xfrm>
        </p:spPr>
      </p:pic>
      <p:pic>
        <p:nvPicPr>
          <p:cNvPr id="9" name="Рисунок 8" descr="SDC119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12376">
            <a:off x="4931179" y="584142"/>
            <a:ext cx="3929090" cy="2643206"/>
          </a:xfrm>
          <a:prstGeom prst="rect">
            <a:avLst/>
          </a:prstGeom>
        </p:spPr>
      </p:pic>
      <p:pic>
        <p:nvPicPr>
          <p:cNvPr id="10" name="Рисунок 9" descr="SDC1196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485242">
            <a:off x="4953875" y="3466171"/>
            <a:ext cx="3762402" cy="26480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«Мой друг – зебра»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SDC1196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21205512">
            <a:off x="364248" y="337733"/>
            <a:ext cx="3885213" cy="2913910"/>
          </a:xfrm>
        </p:spPr>
      </p:pic>
      <p:pic>
        <p:nvPicPr>
          <p:cNvPr id="8" name="Содержимое 7" descr="SDC11972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 rot="375993">
            <a:off x="4903912" y="312977"/>
            <a:ext cx="3915599" cy="2936699"/>
          </a:xfrm>
        </p:spPr>
      </p:pic>
      <p:pic>
        <p:nvPicPr>
          <p:cNvPr id="9" name="Рисунок 8" descr="SDC1197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97837">
            <a:off x="442979" y="3509580"/>
            <a:ext cx="4000496" cy="2928958"/>
          </a:xfrm>
          <a:prstGeom prst="rect">
            <a:avLst/>
          </a:prstGeom>
        </p:spPr>
      </p:pic>
      <p:pic>
        <p:nvPicPr>
          <p:cNvPr id="10" name="Рисунок 9" descr="SDC1197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363829">
            <a:off x="4922261" y="3484128"/>
            <a:ext cx="3905245" cy="295392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Кукольный спектакль «Соблюдаем ПДД, чтобы не было беды»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8" name="Содержимое 7" descr="SDC1138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3429000"/>
            <a:ext cx="4038600" cy="3028950"/>
          </a:xfrm>
        </p:spPr>
      </p:pic>
      <p:pic>
        <p:nvPicPr>
          <p:cNvPr id="7" name="Содержимое 6" descr="SDC11384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357158" y="1214422"/>
            <a:ext cx="4038600" cy="30289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«Соблюдаем ПДД, чтобы не было беды»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SDC1138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928670"/>
            <a:ext cx="4191029" cy="3143272"/>
          </a:xfrm>
        </p:spPr>
      </p:pic>
      <p:pic>
        <p:nvPicPr>
          <p:cNvPr id="6" name="Содержимое 5" descr="SDC11390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3438" y="3143248"/>
            <a:ext cx="4324352" cy="32432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Цель: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840303"/>
          </a:xfrm>
        </p:spPr>
        <p:txBody>
          <a:bodyPr>
            <a:noAutofit/>
          </a:bodyPr>
          <a:lstStyle/>
          <a:p>
            <a:r>
              <a:rPr lang="ru-RU" sz="1900" b="1" u="sng" dirty="0" smtClean="0">
                <a:solidFill>
                  <a:srgbClr val="C00000"/>
                </a:solidFill>
                <a:latin typeface="Bookman Old Style" pitchFamily="18" charset="0"/>
              </a:rPr>
              <a:t>В младшей группе: </a:t>
            </a: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выработка у детей бессознательной привычки играть в строго определенном месте.</a:t>
            </a:r>
          </a:p>
          <a:p>
            <a:endParaRPr lang="ru-RU" sz="1900" b="1" dirty="0" smtClean="0">
              <a:latin typeface="Bookman Old Style" pitchFamily="18" charset="0"/>
            </a:endParaRPr>
          </a:p>
          <a:p>
            <a:r>
              <a:rPr lang="ru-RU" sz="1900" b="1" u="sng" dirty="0" smtClean="0">
                <a:solidFill>
                  <a:srgbClr val="C00000"/>
                </a:solidFill>
                <a:latin typeface="Bookman Old Style" pitchFamily="18" charset="0"/>
              </a:rPr>
              <a:t>В средней группе</a:t>
            </a:r>
            <a:r>
              <a:rPr lang="ru-RU" sz="1900" b="1" u="sng" dirty="0" smtClean="0">
                <a:solidFill>
                  <a:srgbClr val="007A37"/>
                </a:solidFill>
                <a:latin typeface="Bookman Old Style" pitchFamily="18" charset="0"/>
              </a:rPr>
              <a:t>: </a:t>
            </a: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усвоение самых важные ПДД,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    дорожной терминологии: проезжая часть, тротуар,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    светофор, остановка, пешеходный переход.</a:t>
            </a: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r>
              <a:rPr lang="ru-RU" sz="1900" b="1" u="sng" dirty="0" smtClean="0">
                <a:solidFill>
                  <a:srgbClr val="C00000"/>
                </a:solidFill>
                <a:latin typeface="Bookman Old Style" pitchFamily="18" charset="0"/>
              </a:rPr>
              <a:t>В старшей группе: </a:t>
            </a: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развитие у детей умения узнавать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    дорожные знаки, их назначение, ориентироваться на улице.</a:t>
            </a: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r>
              <a:rPr lang="ru-RU" sz="1900" b="1" u="sng" dirty="0" smtClean="0">
                <a:solidFill>
                  <a:srgbClr val="C00000"/>
                </a:solidFill>
                <a:latin typeface="Bookman Old Style" pitchFamily="18" charset="0"/>
              </a:rPr>
              <a:t>В подготовительной группе: </a:t>
            </a: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закрепление знаний детей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    о правилах дорожного движения, их готовности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    правильно действовать в сложившейся ситуации на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007A37"/>
                </a:solidFill>
                <a:latin typeface="Bookman Old Style" pitchFamily="18" charset="0"/>
              </a:rPr>
              <a:t>   дороге, улице.</a:t>
            </a:r>
            <a:endParaRPr lang="ru-RU" sz="1900" dirty="0">
              <a:solidFill>
                <a:srgbClr val="007A37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«Соблюдаем ПДД, чтобы не было беды»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SDC1139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071546"/>
            <a:ext cx="4229101" cy="3171826"/>
          </a:xfrm>
        </p:spPr>
      </p:pic>
      <p:pic>
        <p:nvPicPr>
          <p:cNvPr id="6" name="Содержимое 5" descr="SDC1139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3437" y="3143248"/>
            <a:ext cx="4229101" cy="317182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Правил дорожных на свете не мало,</a:t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Все бы их выучить нам не мешало.</a:t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Но основные из правил движенья</a:t>
            </a:r>
            <a:b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Знать, как таблицу должны умноженья!..</a:t>
            </a: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Изображение 06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39445" y="1285875"/>
            <a:ext cx="6265110" cy="4840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b="1" i="1" dirty="0" smtClean="0">
                <a:latin typeface="Bookman Old Style" pitchFamily="18" charset="0"/>
              </a:rPr>
              <a:t>                       </a:t>
            </a:r>
            <a:r>
              <a:rPr lang="ru-RU" sz="4900" b="1" dirty="0" smtClean="0">
                <a:solidFill>
                  <a:srgbClr val="0070C0"/>
                </a:solidFill>
                <a:latin typeface="Bookman Old Style" pitchFamily="18" charset="0"/>
              </a:rPr>
              <a:t>Задачи:</a:t>
            </a:r>
            <a:r>
              <a:rPr lang="ru-RU" sz="3300" b="1" dirty="0" smtClean="0">
                <a:latin typeface="Bookman Old Style" pitchFamily="18" charset="0"/>
              </a:rPr>
              <a:t/>
            </a:r>
            <a:br>
              <a:rPr lang="ru-RU" sz="3300" b="1" dirty="0" smtClean="0">
                <a:latin typeface="Bookman Old Style" pitchFamily="18" charset="0"/>
              </a:rPr>
            </a:br>
            <a:r>
              <a:rPr lang="ru-RU" sz="3300" b="1" dirty="0" smtClean="0">
                <a:solidFill>
                  <a:srgbClr val="C00000"/>
                </a:solidFill>
                <a:latin typeface="Bookman Old Style" pitchFamily="18" charset="0"/>
              </a:rPr>
              <a:t> 1. Формировать у детей знания о правилах безопасного поведения на улице;</a:t>
            </a:r>
            <a:r>
              <a:rPr lang="ru-RU" sz="3300" b="1" dirty="0" smtClean="0">
                <a:latin typeface="Bookman Old Style" pitchFamily="18" charset="0"/>
              </a:rPr>
              <a:t/>
            </a:r>
            <a:br>
              <a:rPr lang="ru-RU" sz="3300" b="1" dirty="0" smtClean="0">
                <a:latin typeface="Bookman Old Style" pitchFamily="18" charset="0"/>
              </a:rPr>
            </a:br>
            <a:r>
              <a:rPr lang="ru-RU" sz="33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2. Через игру продолжать учить различать дорожные знаки;</a:t>
            </a:r>
            <a:r>
              <a:rPr lang="ru-RU" sz="3300" b="1" dirty="0" smtClean="0">
                <a:latin typeface="Bookman Old Style" pitchFamily="18" charset="0"/>
              </a:rPr>
              <a:t/>
            </a:r>
            <a:br>
              <a:rPr lang="ru-RU" sz="3300" b="1" dirty="0" smtClean="0">
                <a:latin typeface="Bookman Old Style" pitchFamily="18" charset="0"/>
              </a:rPr>
            </a:br>
            <a:r>
              <a:rPr lang="ru-RU" sz="3300" b="1" dirty="0" smtClean="0">
                <a:latin typeface="Bookman Old Style" pitchFamily="18" charset="0"/>
              </a:rPr>
              <a:t> </a:t>
            </a: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3. Воспитывать навыки осознанного пользования правилами дорожного движения в повседневной жизни;</a:t>
            </a:r>
            <a:r>
              <a:rPr lang="ru-RU" sz="3300" b="1" dirty="0" smtClean="0">
                <a:latin typeface="Bookman Old Style" pitchFamily="18" charset="0"/>
              </a:rPr>
              <a:t/>
            </a:r>
            <a:br>
              <a:rPr lang="ru-RU" sz="3300" b="1" dirty="0" smtClean="0">
                <a:latin typeface="Bookman Old Style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Bookman Old Style" pitchFamily="18" charset="0"/>
              </a:rPr>
              <a:t>4. Воспитывать внимание к тому, что происходит на улице.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50004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Направления работы: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Работа с кадрами: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Консультации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Поиск новых дидактических материалов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Разработка информационного сопровождения родителей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2.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Работа с детьми: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Формирование у детей дошкольного возраста знаний о правилах безопасного поведения на дороге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3A1A"/>
                </a:solidFill>
                <a:latin typeface="Bookman Old Style" pitchFamily="18" charset="0"/>
              </a:rPr>
              <a:t>3. </a:t>
            </a:r>
            <a:r>
              <a:rPr lang="ru-RU" sz="2400" b="1" u="sng" dirty="0" smtClean="0">
                <a:solidFill>
                  <a:srgbClr val="003A1A"/>
                </a:solidFill>
                <a:latin typeface="Bookman Old Style" pitchFamily="18" charset="0"/>
              </a:rPr>
              <a:t>Работа с родителями: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3A1A"/>
                </a:solidFill>
              </a:rPr>
              <a:t> </a:t>
            </a:r>
            <a:r>
              <a:rPr lang="ru-RU" sz="2400" b="1" i="1" dirty="0" smtClean="0">
                <a:solidFill>
                  <a:srgbClr val="003A1A"/>
                </a:solidFill>
                <a:latin typeface="Bookman Old Style" pitchFamily="18" charset="0"/>
              </a:rPr>
              <a:t>Активное вовлечение родителей в воспитательно-образовательный процесс</a:t>
            </a:r>
          </a:p>
          <a:p>
            <a:pPr marL="514350" indent="-514350"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marL="514350" indent="-514350">
              <a:buNone/>
            </a:pP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Формы работы с детьми: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43174" y="3143248"/>
            <a:ext cx="1000132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6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9058" y="3071810"/>
            <a:ext cx="1000132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5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3143248"/>
            <a:ext cx="1000132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4 лет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Поэтапное освоение ознакомления дошкольников с правилами дорожного движения</a:t>
            </a:r>
            <a:endParaRPr lang="ru-RU" sz="28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I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этап:  </a:t>
            </a: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Заинтересовать детей, актуализировать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           и систематизировать знания детей.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II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этап: </a:t>
            </a: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вводить правила в жизнь детей,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            показать разнообразие их проявлений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            в жизненных ситуациях, тренировать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            дошкольников в применять умении</a:t>
            </a:r>
            <a:endParaRPr lang="ru-RU" sz="2400" dirty="0" smtClean="0">
              <a:solidFill>
                <a:srgbClr val="007A37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A37"/>
                </a:solidFill>
                <a:latin typeface="Bookman Old Style" pitchFamily="18" charset="0"/>
              </a:rPr>
              <a:t>              </a:t>
            </a: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эти правила.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III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этап: </a:t>
            </a: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на основе усвоенных знаний и умений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            (превращение правил из внешних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            требований во внутренние мотивы)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           возможно осознанное овладение реальными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A37"/>
                </a:solidFill>
                <a:latin typeface="Bookman Old Style" pitchFamily="18" charset="0"/>
              </a:rPr>
              <a:t>            практическими действиями.</a:t>
            </a:r>
            <a:endParaRPr lang="ru-RU" sz="2400" dirty="0">
              <a:solidFill>
                <a:srgbClr val="007A37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t>Формы работы с родителями:</a:t>
            </a:r>
            <a:endParaRPr lang="ru-RU" b="1" dirty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715375" cy="535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54212843_smallgames.ws_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00090"/>
            <a:ext cx="9144000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Тематический досуг </a:t>
            </a:r>
            <a:b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«В стране дорожных знаков»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3663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В гости в детский сад пришел инспектор ГБДД и принес письмо.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7" name="Содержимое 6" descr="Изображение 05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8596" y="2786058"/>
            <a:ext cx="4040188" cy="3054103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sz="2200" b="1" dirty="0" smtClean="0">
                <a:latin typeface="Bookman Old Style" pitchFamily="18" charset="0"/>
              </a:rPr>
              <a:t>Письмо из страны Дорожных знаков: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714876" y="2285992"/>
            <a:ext cx="3857652" cy="40005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>Мы, жители страны Дорожных знаков, находимся в беде! Мы попали в плен к Помехе-Неумехе. И теперь у нас в стране происходят постоянные аварии. Помогите нам!</a:t>
            </a:r>
            <a:endParaRPr lang="ru-RU" sz="20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4291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7A37"/>
                </a:solidFill>
                <a:latin typeface="Bookman Old Style" pitchFamily="18" charset="0"/>
              </a:rPr>
              <a:t>Цель</a:t>
            </a:r>
            <a:r>
              <a:rPr lang="ru-RU" b="1" dirty="0" smtClean="0">
                <a:solidFill>
                  <a:srgbClr val="007A37"/>
                </a:solidFill>
                <a:latin typeface="Bookman Old Style" pitchFamily="18" charset="0"/>
              </a:rPr>
              <a:t>: закрепить знания детей старшего возраста о правилах дорожного движения и значении дорожных знаков </a:t>
            </a:r>
            <a:endParaRPr lang="ru-RU" b="1" dirty="0">
              <a:solidFill>
                <a:srgbClr val="007A37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2087</TotalTime>
  <Words>621</Words>
  <PresentationFormat>Экран (4:3)</PresentationFormat>
  <Paragraphs>117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Организация работы по профилактике детского дорожно-транспортного травматизма</vt:lpstr>
      <vt:lpstr>Из года в год увеличивается поток автомобилей на дорогах города, что создает объективную реальность возникновения дорожно-транспортных происшествий</vt:lpstr>
      <vt:lpstr>Цель:</vt:lpstr>
      <vt:lpstr>                       Задачи:  1. Формировать у детей знания о правилах безопасного поведения на улице; 2. Через игру продолжать учить различать дорожные знаки;  3. Воспитывать навыки осознанного пользования правилами дорожного движения в повседневной жизни; 4. Воспитывать внимание к тому, что происходит на улице. </vt:lpstr>
      <vt:lpstr>Направления работы:</vt:lpstr>
      <vt:lpstr>Формы работы с детьми:</vt:lpstr>
      <vt:lpstr>Поэтапное освоение ознакомления дошкольников с правилами дорожного движения</vt:lpstr>
      <vt:lpstr>Формы работы с родителями:</vt:lpstr>
      <vt:lpstr>Тематический досуг  «В стране дорожных знаков»</vt:lpstr>
      <vt:lpstr>Досуг по ПДД</vt:lpstr>
      <vt:lpstr>Веселая эстафета «Светофор»</vt:lpstr>
      <vt:lpstr>Эстафета «Светофор»</vt:lpstr>
      <vt:lpstr>«Инспектор строг, но справедлив»</vt:lpstr>
      <vt:lpstr>Расколдовываем знаки</vt:lpstr>
      <vt:lpstr>Поиграем вместе со светофором…</vt:lpstr>
      <vt:lpstr>Дорожные знаки – наши друзья!</vt:lpstr>
      <vt:lpstr>Тематический досуг «Что нам скажет знак дорожный?»</vt:lpstr>
      <vt:lpstr>«Что нам скажет знак дорожный?»</vt:lpstr>
      <vt:lpstr>«Что нам скажет знак дорожный?»</vt:lpstr>
      <vt:lpstr>  Наше творчество. Районный этап городского конкурса «Дорога и мы»   </vt:lpstr>
      <vt:lpstr>Наше творчество. Конкурс «Дорога и мы».</vt:lpstr>
      <vt:lpstr>Наше творчество. Конкурс «Дорога и мы»</vt:lpstr>
      <vt:lpstr>Наше творчество. Конкурс «Дорога и мы».</vt:lpstr>
      <vt:lpstr>Наше творчество. Конкурс «Дорога и мы».</vt:lpstr>
      <vt:lpstr>Интерактивное представление «Мой друг – зебра»</vt:lpstr>
      <vt:lpstr>«Мой друг – зебра»</vt:lpstr>
      <vt:lpstr>«Мой друг – зебра»</vt:lpstr>
      <vt:lpstr>Кукольный спектакль «Соблюдаем ПДД, чтобы не было беды»</vt:lpstr>
      <vt:lpstr>«Соблюдаем ПДД, чтобы не было беды»</vt:lpstr>
      <vt:lpstr>«Соблюдаем ПДД, чтобы не было беды»</vt:lpstr>
      <vt:lpstr>Правил дорожных на свете не мало, Все бы их выучить нам не мешало. Но основные из правил движенья Знать, как таблицу должны умноженья!..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Дорожных знаков</dc:title>
  <cp:lastModifiedBy>Админ</cp:lastModifiedBy>
  <cp:revision>220</cp:revision>
  <dcterms:modified xsi:type="dcterms:W3CDTF">2014-04-22T11:51:03Z</dcterms:modified>
</cp:coreProperties>
</file>