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9" r:id="rId3"/>
    <p:sldId id="273" r:id="rId4"/>
    <p:sldId id="270" r:id="rId5"/>
    <p:sldId id="263" r:id="rId6"/>
    <p:sldId id="257" r:id="rId7"/>
    <p:sldId id="256" r:id="rId8"/>
    <p:sldId id="262" r:id="rId9"/>
    <p:sldId id="265" r:id="rId10"/>
    <p:sldId id="266" r:id="rId11"/>
    <p:sldId id="275" r:id="rId12"/>
    <p:sldId id="272" r:id="rId13"/>
    <p:sldId id="25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30" autoAdjust="0"/>
    <p:restoredTop sz="94660"/>
  </p:normalViewPr>
  <p:slideViewPr>
    <p:cSldViewPr>
      <p:cViewPr>
        <p:scale>
          <a:sx n="66" d="100"/>
          <a:sy n="66" d="100"/>
        </p:scale>
        <p:origin x="-110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25327-EA43-435C-899E-CD11007C41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3A8F-849D-49C0-8FA6-12A15CDF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3A8F-849D-49C0-8FA6-12A15CDFA6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3A8F-849D-49C0-8FA6-12A15CDFA6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3A8F-849D-49C0-8FA6-12A15CDFA6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"/>
            <a:ext cx="87122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38100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предметно - развивающая среда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группы раннего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3467" y="2133600"/>
            <a:ext cx="5976933" cy="3429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ГОСТЯХ У МАЛЫШЕЙ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4196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МКДОУ детский сад № 9 </a:t>
            </a:r>
          </a:p>
          <a:p>
            <a:pPr algn="ctr"/>
            <a:r>
              <a:rPr lang="ru-RU" sz="1400" dirty="0" smtClean="0"/>
              <a:t>Воспитатель </a:t>
            </a:r>
            <a:r>
              <a:rPr lang="en-US" sz="1400" dirty="0" smtClean="0"/>
              <a:t>I </a:t>
            </a:r>
            <a:r>
              <a:rPr lang="ru-RU" sz="1400" dirty="0" smtClean="0"/>
              <a:t>категории </a:t>
            </a:r>
          </a:p>
          <a:p>
            <a:pPr algn="ctr"/>
            <a:r>
              <a:rPr lang="ru-RU" sz="1400" dirty="0" smtClean="0"/>
              <a:t>Артёменко Светлана Григорьевна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07.12.12\DSC_0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4114800" cy="5486400"/>
          </a:xfrm>
          <a:prstGeom prst="rect">
            <a:avLst/>
          </a:prstGeom>
          <a:noFill/>
        </p:spPr>
      </p:pic>
      <p:pic>
        <p:nvPicPr>
          <p:cNvPr id="4098" name="Picture 2" descr="D:\Мама\ЯЯКОНКУРС СЕЙЧАС\PICT05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76600"/>
            <a:ext cx="4368111" cy="3276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06678" y="228600"/>
            <a:ext cx="4737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Музыкальный уголок.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сильно захочу  - играть и львёнка научу!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D:\Мама\Ясли сейчас мои\PICT04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1600" y="990600"/>
            <a:ext cx="2981325" cy="223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Мама\07.12.12\DSC_0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71600"/>
            <a:ext cx="4662488" cy="2809824"/>
          </a:xfrm>
          <a:prstGeom prst="rect">
            <a:avLst/>
          </a:prstGeom>
          <a:noFill/>
        </p:spPr>
      </p:pic>
      <p:pic>
        <p:nvPicPr>
          <p:cNvPr id="2" name="Picture 2" descr="D:\Мама\07.12.12\DSC_0486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572000"/>
            <a:ext cx="3352800" cy="2033509"/>
          </a:xfrm>
          <a:prstGeom prst="rect">
            <a:avLst/>
          </a:prstGeom>
          <a:noFill/>
        </p:spPr>
      </p:pic>
      <p:pic>
        <p:nvPicPr>
          <p:cNvPr id="20482" name="Picture 2" descr="D:\Мама\07.12.12\DSC_0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971800"/>
            <a:ext cx="4572000" cy="3657600"/>
          </a:xfrm>
          <a:prstGeom prst="rect">
            <a:avLst/>
          </a:prstGeom>
          <a:noFill/>
        </p:spPr>
      </p:pic>
      <p:pic>
        <p:nvPicPr>
          <p:cNvPr id="3074" name="Picture 2" descr="D:\Мама\Ясли сейчас мои\DSC_02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80000" y="0"/>
            <a:ext cx="4064000" cy="304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04800"/>
            <a:ext cx="502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ИЗО для удовлетворения зарождающихся потребностей в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продуктивной и творческой деятельности.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ЯяНовая папка 23. 12.12\DSC_05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828800"/>
            <a:ext cx="3638550" cy="4851400"/>
          </a:xfrm>
          <a:prstGeom prst="rect">
            <a:avLst/>
          </a:prstGeom>
          <a:noFill/>
        </p:spPr>
      </p:pic>
      <p:pic>
        <p:nvPicPr>
          <p:cNvPr id="16386" name="Picture 2" descr="D:\Мама\07.12.12\DSC_04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3606800" cy="2705100"/>
          </a:xfrm>
          <a:prstGeom prst="rect">
            <a:avLst/>
          </a:prstGeom>
          <a:noFill/>
        </p:spPr>
      </p:pic>
      <p:pic>
        <p:nvPicPr>
          <p:cNvPr id="2050" name="Picture 2" descr="D:\Мама\Ясли сейчас мои\DSC_02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1" name="Picture 3" descr="D:\Мама\Ясли сейчас мои\DSC_02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2971800"/>
            <a:ext cx="5003800" cy="3752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86200" y="1066800"/>
            <a:ext cx="13532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Уголки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игровой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зоны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ясли сад\PICT0415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57200"/>
            <a:ext cx="2667495" cy="1998999"/>
          </a:xfrm>
          <a:prstGeom prst="rect">
            <a:avLst/>
          </a:prstGeom>
          <a:noFill/>
        </p:spPr>
      </p:pic>
      <p:pic>
        <p:nvPicPr>
          <p:cNvPr id="2050" name="Picture 2" descr="D:\Мама\ЯЯКОНКУРС СЕЙЧАС\DSC_03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4114800"/>
            <a:ext cx="3292350" cy="2469095"/>
          </a:xfrm>
          <a:prstGeom prst="rect">
            <a:avLst/>
          </a:prstGeom>
          <a:noFill/>
        </p:spPr>
      </p:pic>
      <p:pic>
        <p:nvPicPr>
          <p:cNvPr id="5" name="Picture 2" descr="D:\Мама\07.12.12\DSC_0464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52400"/>
            <a:ext cx="5689600" cy="1562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0400" y="17526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период раннего детства – окружающая ребёнка среда должна быть яркой, интересной, эмоциональной, мобильной.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D:\Мама\07.12.12\DSC_04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5283200" cy="3962400"/>
          </a:xfrm>
          <a:prstGeom prst="rect">
            <a:avLst/>
          </a:prstGeom>
          <a:noFill/>
        </p:spPr>
      </p:pic>
      <p:pic>
        <p:nvPicPr>
          <p:cNvPr id="8" name="Picture 4" descr="D:\Мама\07.12.12\DSC_0482 -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0800" y="2667000"/>
            <a:ext cx="1570831" cy="130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"/>
            <a:ext cx="87122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Kamp\Desktop\Новая папка\PICT046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19812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81200" y="5334000"/>
            <a:ext cx="5029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Счастливый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здоровый ребёнок –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мечта любого родителя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наша цель!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:\Мама\ЯЯКОНКУРС СЕЙЧАС\DSC_0289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3581400"/>
            <a:ext cx="3231243" cy="2694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2" descr="D:\Мама\ЯЯКОНКУРС СЕЙЧАС\DSC_0291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4600" y="304800"/>
            <a:ext cx="3055937" cy="147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52600" y="2209800"/>
            <a:ext cx="5334000" cy="1371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72102"/>
              </a:avLst>
            </a:prstTxWarp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Добро пожаловать в группу «Малышок» !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248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Родительский уголок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2967335"/>
            <a:ext cx="3728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Заходя в детский сад - улыбнитесь!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Занесите искорку добра!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мир фантазий детей окунитесь!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нём так много уюта, тепла!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ама\07.12.12\DSC_0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</p:spPr>
      </p:pic>
      <p:pic>
        <p:nvPicPr>
          <p:cNvPr id="1026" name="Picture 2" descr="D:\Мама\ЯЯКОНКУРС СЕЙЧАС\DSC_02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2472306"/>
            <a:ext cx="4876800" cy="4385694"/>
          </a:xfrm>
          <a:prstGeom prst="rect">
            <a:avLst/>
          </a:prstGeom>
          <a:noFill/>
        </p:spPr>
      </p:pic>
      <p:pic>
        <p:nvPicPr>
          <p:cNvPr id="1027" name="Picture 3" descr="D:\Мама\ЯЯКОНКУРС СЕЙЧАС\DSC_02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886200"/>
            <a:ext cx="3657600" cy="2743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8200" y="685800"/>
            <a:ext cx="434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 организованная предметно – 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развивающая среда обеспечивает 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гармоничное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ребёнка.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5814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D:\Мама\ЯЯКОНКУРС СЕЙЧАС\DSC_02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3860800" cy="2895600"/>
          </a:xfrm>
          <a:prstGeom prst="rect">
            <a:avLst/>
          </a:prstGeom>
          <a:noFill/>
        </p:spPr>
      </p:pic>
      <p:pic>
        <p:nvPicPr>
          <p:cNvPr id="4" name="Picture 3" descr="D:\Мама\07.12.12\DSC_04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93660" y="152400"/>
            <a:ext cx="3358603" cy="3048000"/>
          </a:xfrm>
          <a:prstGeom prst="rect">
            <a:avLst/>
          </a:prstGeom>
          <a:noFill/>
        </p:spPr>
      </p:pic>
      <p:pic>
        <p:nvPicPr>
          <p:cNvPr id="5" name="Picture 4" descr="D:\Мама\07.12.12\DSC_04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3581400"/>
            <a:ext cx="4064000" cy="304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0" y="457200"/>
            <a:ext cx="1981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Всё развитие ребёнка находится на кончиках его пальцев. 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Поэтому  в группе много дидактических игрушек и пособий.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Мама\07.12.12\DSC_04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3505200"/>
            <a:ext cx="4140200" cy="3105150"/>
          </a:xfrm>
          <a:prstGeom prst="rect">
            <a:avLst/>
          </a:prstGeom>
          <a:noFill/>
        </p:spPr>
      </p:pic>
      <p:pic>
        <p:nvPicPr>
          <p:cNvPr id="8197" name="Picture 5" descr="D:\Мама\07.12.12\DSC_0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304800"/>
            <a:ext cx="1616529" cy="2235200"/>
          </a:xfrm>
          <a:prstGeom prst="rect">
            <a:avLst/>
          </a:prstGeom>
          <a:noFill/>
        </p:spPr>
      </p:pic>
      <p:pic>
        <p:nvPicPr>
          <p:cNvPr id="8198" name="Picture 6" descr="D:\Мама\07.12.12\DSC_04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2590800"/>
            <a:ext cx="1740920" cy="2617223"/>
          </a:xfrm>
          <a:prstGeom prst="rect">
            <a:avLst/>
          </a:prstGeom>
          <a:noFill/>
        </p:spPr>
      </p:pic>
      <p:pic>
        <p:nvPicPr>
          <p:cNvPr id="8199" name="Picture 7" descr="D:\Мама\07.12.12\DSC_04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2743200"/>
            <a:ext cx="2057400" cy="1543050"/>
          </a:xfrm>
          <a:prstGeom prst="rect">
            <a:avLst/>
          </a:prstGeom>
          <a:noFill/>
        </p:spPr>
      </p:pic>
      <p:pic>
        <p:nvPicPr>
          <p:cNvPr id="12289" name="Picture 1" descr="D:\Мама\ЯЯКОНКУРС СЕЙЧАС\DSC_0306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304800"/>
            <a:ext cx="3483283" cy="2118360"/>
          </a:xfrm>
          <a:prstGeom prst="rect">
            <a:avLst/>
          </a:prstGeom>
          <a:noFill/>
        </p:spPr>
      </p:pic>
      <p:pic>
        <p:nvPicPr>
          <p:cNvPr id="12290" name="Picture 2" descr="D:\Мама\Ясли сейчас мои\DSC_02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4343400"/>
            <a:ext cx="2987675" cy="2240604"/>
          </a:xfrm>
          <a:prstGeom prst="rect">
            <a:avLst/>
          </a:prstGeom>
          <a:noFill/>
        </p:spPr>
      </p:pic>
      <p:pic>
        <p:nvPicPr>
          <p:cNvPr id="12291" name="Picture 3" descr="D:\Мама\Ясли сейчас мои\DSC_02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304800"/>
            <a:ext cx="2514600" cy="2362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05400" y="2667000"/>
            <a:ext cx="3657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Богатство сенсорных впечатлений определяется богатством  развивающих пособий.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ясли сад\PICT04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525237" cy="1143000"/>
          </a:xfrm>
          <a:prstGeom prst="rect">
            <a:avLst/>
          </a:prstGeom>
          <a:noFill/>
        </p:spPr>
      </p:pic>
      <p:pic>
        <p:nvPicPr>
          <p:cNvPr id="2052" name="Picture 4" descr="D:\Мама\07.12.12\DSC_04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457200"/>
            <a:ext cx="2115356" cy="2654300"/>
          </a:xfrm>
          <a:prstGeom prst="rect">
            <a:avLst/>
          </a:prstGeom>
          <a:noFill/>
        </p:spPr>
      </p:pic>
      <p:pic>
        <p:nvPicPr>
          <p:cNvPr id="2053" name="Picture 5" descr="D:\Мама\07.12.12\DSC_0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0"/>
            <a:ext cx="3829050" cy="3324446"/>
          </a:xfrm>
          <a:prstGeom prst="rect">
            <a:avLst/>
          </a:prstGeom>
          <a:noFill/>
        </p:spPr>
      </p:pic>
      <p:pic>
        <p:nvPicPr>
          <p:cNvPr id="1026" name="Picture 2" descr="D:\Мама\ЯЯКОНКУРС СЕЙЧАС\DSC_01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304800"/>
            <a:ext cx="3276599" cy="2457283"/>
          </a:xfrm>
          <a:prstGeom prst="rect">
            <a:avLst/>
          </a:prstGeom>
          <a:noFill/>
        </p:spPr>
      </p:pic>
      <p:pic>
        <p:nvPicPr>
          <p:cNvPr id="1028" name="Picture 4" descr="D:\Мама\ЯЯКОНКУРС СЕЙЧАС\DSC_03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1447800"/>
            <a:ext cx="2590800" cy="1942968"/>
          </a:xfrm>
          <a:prstGeom prst="rect">
            <a:avLst/>
          </a:prstGeom>
          <a:noFill/>
        </p:spPr>
      </p:pic>
      <p:pic>
        <p:nvPicPr>
          <p:cNvPr id="1029" name="Picture 5" descr="D:\Мама\ЯЯКОНКУРС СЕЙЧАС\PICT058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" y="3581400"/>
            <a:ext cx="4105206" cy="30786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71600" y="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Главное – удовлетворить потребность малыша в движении!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ма\Ясли сейчас мои\DSC_0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1" y="3396162"/>
            <a:ext cx="3809999" cy="3233237"/>
          </a:xfrm>
          <a:prstGeom prst="rect">
            <a:avLst/>
          </a:prstGeom>
          <a:noFill/>
        </p:spPr>
      </p:pic>
      <p:pic>
        <p:nvPicPr>
          <p:cNvPr id="1028" name="Picture 4" descr="D:\Мама\КОНКУРС СЕЙЧАС\PICT38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4038600"/>
            <a:ext cx="3429000" cy="2571575"/>
          </a:xfrm>
          <a:prstGeom prst="rect">
            <a:avLst/>
          </a:prstGeom>
          <a:noFill/>
        </p:spPr>
      </p:pic>
      <p:pic>
        <p:nvPicPr>
          <p:cNvPr id="1026" name="Picture 2" descr="D:\Мама\ЯЯКОНКУРС СЕЙЧАС\PICT38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152400"/>
            <a:ext cx="3454635" cy="2590800"/>
          </a:xfrm>
          <a:prstGeom prst="rect">
            <a:avLst/>
          </a:prstGeom>
          <a:noFill/>
        </p:spPr>
      </p:pic>
      <p:pic>
        <p:nvPicPr>
          <p:cNvPr id="3" name="Picture 4" descr="D:\Мама\ясли сад\PICT3886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2362200"/>
            <a:ext cx="2033649" cy="1524000"/>
          </a:xfrm>
          <a:prstGeom prst="rect">
            <a:avLst/>
          </a:prstGeom>
          <a:noFill/>
        </p:spPr>
      </p:pic>
      <p:pic>
        <p:nvPicPr>
          <p:cNvPr id="1029" name="Picture 5" descr="D:\Мама\ясли 11-12 г\PICT38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2800" y="2971800"/>
            <a:ext cx="1057093" cy="978466"/>
          </a:xfrm>
          <a:prstGeom prst="rect">
            <a:avLst/>
          </a:prstGeom>
          <a:noFill/>
        </p:spPr>
      </p:pic>
      <p:pic>
        <p:nvPicPr>
          <p:cNvPr id="1030" name="Picture 6" descr="D:\Мама\ясли 11-12 г\PICT387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14800" y="4512232"/>
            <a:ext cx="1295400" cy="1574753"/>
          </a:xfrm>
          <a:prstGeom prst="rect">
            <a:avLst/>
          </a:prstGeom>
          <a:noFill/>
        </p:spPr>
      </p:pic>
      <p:pic>
        <p:nvPicPr>
          <p:cNvPr id="1031" name="Picture 7" descr="D:\Мама\ясли 11-12 г\PICT38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7400" y="990600"/>
            <a:ext cx="1752600" cy="1314449"/>
          </a:xfrm>
          <a:prstGeom prst="rect">
            <a:avLst/>
          </a:prstGeom>
          <a:noFill/>
        </p:spPr>
      </p:pic>
      <p:pic>
        <p:nvPicPr>
          <p:cNvPr id="1032" name="Picture 8" descr="D:\Мама\07.12.12\DSC_043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600" y="152400"/>
            <a:ext cx="1659164" cy="31496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81200" y="228600"/>
            <a:ext cx="377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РЯЖЕНИЯ.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Кем сегодня нарядиться,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ыцарем иль королём?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То-то мама удивится,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не узнает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нипочём!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D:\Мама\ЯЯКОНКУРС СЕЙЧАС\DSC_02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4953000"/>
            <a:ext cx="2235200" cy="1676400"/>
          </a:xfrm>
          <a:prstGeom prst="rect">
            <a:avLst/>
          </a:prstGeom>
          <a:noFill/>
        </p:spPr>
      </p:pic>
      <p:pic>
        <p:nvPicPr>
          <p:cNvPr id="7172" name="Picture 4" descr="D:\Мама\ЯЯКОНКУРС СЕЙЧАС\DSC_0170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9" y="3733800"/>
            <a:ext cx="2667237" cy="2286000"/>
          </a:xfrm>
          <a:prstGeom prst="rect">
            <a:avLst/>
          </a:prstGeom>
          <a:noFill/>
        </p:spPr>
      </p:pic>
      <p:pic>
        <p:nvPicPr>
          <p:cNvPr id="7173" name="Picture 5" descr="D:\Мама\ЯЯКОНКУРС СЕЙЧАС\DSC_01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533400"/>
            <a:ext cx="2667000" cy="2297723"/>
          </a:xfrm>
          <a:prstGeom prst="rect">
            <a:avLst/>
          </a:prstGeom>
          <a:noFill/>
        </p:spPr>
      </p:pic>
      <p:pic>
        <p:nvPicPr>
          <p:cNvPr id="7174" name="Picture 6" descr="D:\Мама\07.12.12\DSC_04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34150" y="152400"/>
            <a:ext cx="2609850" cy="3479800"/>
          </a:xfrm>
          <a:prstGeom prst="rect">
            <a:avLst/>
          </a:prstGeom>
          <a:noFill/>
        </p:spPr>
      </p:pic>
      <p:pic>
        <p:nvPicPr>
          <p:cNvPr id="13313" name="Picture 1" descr="D:\Мама\ЯЯКОНКУРС СЕЙЧАС\DSC_038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9000" y="4343400"/>
            <a:ext cx="2895600" cy="21715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95600" y="3276600"/>
            <a:ext cx="5214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Книжный уголок.   </a:t>
            </a:r>
          </a:p>
          <a:p>
            <a:pPr algn="ctr"/>
            <a:endPara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Книжки будем мы читать, сказки будем узнавать!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Мама\07.12.12\DSC_04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81000"/>
            <a:ext cx="3683000" cy="2762250"/>
          </a:xfrm>
          <a:prstGeom prst="rect">
            <a:avLst/>
          </a:prstGeom>
          <a:noFill/>
        </p:spPr>
      </p:pic>
      <p:pic>
        <p:nvPicPr>
          <p:cNvPr id="13317" name="Picture 5" descr="D:\Мама\07.12.12\DSC_04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429000"/>
            <a:ext cx="2362200" cy="3149600"/>
          </a:xfrm>
          <a:prstGeom prst="rect">
            <a:avLst/>
          </a:prstGeom>
          <a:noFill/>
        </p:spPr>
      </p:pic>
      <p:pic>
        <p:nvPicPr>
          <p:cNvPr id="13318" name="Picture 6" descr="D:\Мама\07.12.12\DSC_04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7600" y="2743200"/>
            <a:ext cx="5273675" cy="39549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81000"/>
            <a:ext cx="159691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Герои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народных 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сказок  и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потешек</a:t>
            </a:r>
            <a:endPara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ивут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рядом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 малышами.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0"/>
            <a:ext cx="16351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201</Words>
  <PresentationFormat>Экран (4:3)</PresentationFormat>
  <Paragraphs>49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предметно - развивающая среда  группы раннего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Артёменко</dc:creator>
  <cp:lastModifiedBy>Артёменко</cp:lastModifiedBy>
  <cp:revision>73</cp:revision>
  <dcterms:created xsi:type="dcterms:W3CDTF">2012-12-09T02:23:33Z</dcterms:created>
  <dcterms:modified xsi:type="dcterms:W3CDTF">2014-04-22T14:17:33Z</dcterms:modified>
</cp:coreProperties>
</file>