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картинки, рамки\Осень\Осень 69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" y="0"/>
            <a:ext cx="9119744" cy="6858000"/>
          </a:xfrm>
          <a:prstGeom prst="rect">
            <a:avLst/>
          </a:prstGeom>
          <a:noFill/>
        </p:spPr>
      </p:pic>
      <p:pic>
        <p:nvPicPr>
          <p:cNvPr id="2055" name="Picture 7" descr="C:\Users\Acer\Desktop\картинки, рамки\Прозрачные клипарты\листопад 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05731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cer\Desktop\картинки, рамки\Осень\Осень 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Acer\Desktop\картинки, рамки\Прозрачные клипарты\листопад 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96"/>
            <a:ext cx="9144000" cy="682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cer\Desktop\картинки, рамки\Осень\Осень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46" y="1"/>
            <a:ext cx="9163090" cy="6858000"/>
          </a:xfrm>
          <a:prstGeom prst="rect">
            <a:avLst/>
          </a:prstGeom>
          <a:noFill/>
        </p:spPr>
      </p:pic>
      <p:pic>
        <p:nvPicPr>
          <p:cNvPr id="4101" name="Picture 5" descr="C:\Users\Acer\Desktop\картинки, рамки\Прозрачные клипарты\листопад 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-1"/>
            <a:ext cx="5214974" cy="686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картинки, рамки\Осень\Осень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C:\Users\Acer\Desktop\картинки, рамки\Прозрачные клипарты\листопад 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072450" cy="6072230"/>
          </a:xfrm>
          <a:prstGeom prst="rect">
            <a:avLst/>
          </a:prstGeom>
          <a:noFill/>
        </p:spPr>
      </p:pic>
      <p:pic>
        <p:nvPicPr>
          <p:cNvPr id="8198" name="Picture 6" descr="C:\Users\Acer\Desktop\картинки, рамки\Прозрачные клипарты\листопад 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214422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cer\Desktop\картинки, рамки\Осень\Осень 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7" name="Picture 7" descr="C:\Users\Acer\Desktop\картинки, рамки\Прозрачные клипарты\Листопад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91835" cy="6429396"/>
          </a:xfrm>
          <a:prstGeom prst="rect">
            <a:avLst/>
          </a:prstGeom>
          <a:noFill/>
        </p:spPr>
      </p:pic>
      <p:pic>
        <p:nvPicPr>
          <p:cNvPr id="10249" name="Picture 9" descr="C:\Users\Acer\Desktop\картинки, рамки\Прозрачные клипарты\листопад 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7" y="0"/>
            <a:ext cx="8215343" cy="684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9</cp:revision>
  <dcterms:created xsi:type="dcterms:W3CDTF">2013-10-26T20:55:22Z</dcterms:created>
  <dcterms:modified xsi:type="dcterms:W3CDTF">2014-04-24T16:16:26Z</dcterms:modified>
</cp:coreProperties>
</file>