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6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8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5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3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6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2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1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1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74E1-0714-45CD-9FF9-5F4A9144B4AC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FDFFF-D8A0-4D91-BEDA-815FDDB8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2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miline.ru/uploads/posts/2009-08/1249188899_0_e3aa_e4dfd280_l.jpeg" TargetMode="External"/><Relationship Id="rId13" Type="http://schemas.openxmlformats.org/officeDocument/2006/relationships/hyperlink" Target="http://www.stihi.ru/pics/2010/08/02/1282.jpg" TargetMode="External"/><Relationship Id="rId18" Type="http://schemas.openxmlformats.org/officeDocument/2006/relationships/hyperlink" Target="http://img-fotki.yandex.ru/get/5703/valenta-mog.ba/0_675ba_5b03c66_L.jpg" TargetMode="External"/><Relationship Id="rId3" Type="http://schemas.openxmlformats.org/officeDocument/2006/relationships/hyperlink" Target="http://baby-ko.com.ua/uploads/images/products/norm/item_17146_1_3107135.jpg" TargetMode="External"/><Relationship Id="rId21" Type="http://schemas.openxmlformats.org/officeDocument/2006/relationships/hyperlink" Target="http://www.stranamam.ru/data/cache/2011apr/13/21/1760721_81892nothumb500.jpg" TargetMode="External"/><Relationship Id="rId7" Type="http://schemas.openxmlformats.org/officeDocument/2006/relationships/hyperlink" Target="http://www.florets.ru/dikorastushie-rasteniya/images/oduvanchiki.jpg" TargetMode="External"/><Relationship Id="rId12" Type="http://schemas.openxmlformats.org/officeDocument/2006/relationships/hyperlink" Target="http://natureworld.ru/misc/plants/gvozdika/dianthus_deltoides_01.jpg" TargetMode="External"/><Relationship Id="rId17" Type="http://schemas.openxmlformats.org/officeDocument/2006/relationships/hyperlink" Target="http://img-fotki.yandex.ru/get/5804/valenta-mog.ba/0_675b9_7a3d34d8_L.jpg" TargetMode="External"/><Relationship Id="rId2" Type="http://schemas.openxmlformats.org/officeDocument/2006/relationships/hyperlink" Target="http://4wall.ru/walls/1/dream_landscape-wide-1920x1200.jpg" TargetMode="External"/><Relationship Id="rId16" Type="http://schemas.openxmlformats.org/officeDocument/2006/relationships/hyperlink" Target="http://img-fotki.yandex.ru/get/4513/valenta-mog.ba/0_675c0_2e13e76b_L.jpg" TargetMode="External"/><Relationship Id="rId20" Type="http://schemas.openxmlformats.org/officeDocument/2006/relationships/hyperlink" Target="http://www.gifpark.su/Gifs/ANIMALS/B_Fly1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fflow.ru/wp-content/uploads/2011/03/snowdrops.jpg" TargetMode="External"/><Relationship Id="rId11" Type="http://schemas.openxmlformats.org/officeDocument/2006/relationships/hyperlink" Target="http://flowerekt.ru/wp-content/uploads/2012/03/mak1.jpg" TargetMode="External"/><Relationship Id="rId5" Type="http://schemas.openxmlformats.org/officeDocument/2006/relationships/hyperlink" Target="http://rewalls.com/pic/201104/1920x1080/reWalls.com-28048.jpg" TargetMode="External"/><Relationship Id="rId15" Type="http://schemas.openxmlformats.org/officeDocument/2006/relationships/hyperlink" Target="http://img-fotki.yandex.ru/get/5604/valenta-mog.ba/0_675c3_ccd54f33_L.jpg" TargetMode="External"/><Relationship Id="rId10" Type="http://schemas.openxmlformats.org/officeDocument/2006/relationships/hyperlink" Target="http://v-chelny.ru/images/sized/images/uploads/2012-04-23/img_6565-800x534.jpg" TargetMode="External"/><Relationship Id="rId19" Type="http://schemas.openxmlformats.org/officeDocument/2006/relationships/hyperlink" Target="http://img-fotki.yandex.ru/get/4703/valenta-mog.bb/0_675cb_50a4ae41_L.jpg" TargetMode="External"/><Relationship Id="rId4" Type="http://schemas.openxmlformats.org/officeDocument/2006/relationships/hyperlink" Target="http://0lik.ru/uploads/posts/2011-10/1317469596_0lik.ru_fc5pin01jpabdtv.jpeg" TargetMode="External"/><Relationship Id="rId9" Type="http://schemas.openxmlformats.org/officeDocument/2006/relationships/hyperlink" Target="http://os1.i.ua/1/101/311722.jpg" TargetMode="External"/><Relationship Id="rId14" Type="http://schemas.openxmlformats.org/officeDocument/2006/relationships/hyperlink" Target="http://img-fotki.yandex.ru/get/4405/valenta-mog.ba/0_675c1_eef59c15_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610744" y="2662522"/>
            <a:ext cx="4802832" cy="2519861"/>
          </a:xfrm>
          <a:prstGeom prst="cloudCallou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11053"/>
            <a:ext cx="5436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7030A0"/>
                </a:solidFill>
                <a:latin typeface="Arial"/>
              </a:rPr>
              <a:t>«Помоги Маше собрать первоцветы»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99">
                    <a:lumMod val="50000"/>
                  </a:srgbClr>
                </a:solidFill>
                <a:latin typeface="Arial"/>
              </a:rPr>
              <a:t>Интерактивная игра</a:t>
            </a:r>
          </a:p>
        </p:txBody>
      </p:sp>
      <p:pic>
        <p:nvPicPr>
          <p:cNvPr id="5" name="Picture 3" descr="C:\Users\User\Pictures\группа №3\Рисунок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95" y="0"/>
            <a:ext cx="3024336" cy="294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C:\Закачки\бабочки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98" y="2249679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3304491"/>
            <a:ext cx="456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Зинурова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Гелия </a:t>
            </a:r>
            <a:r>
              <a:rPr lang="ru-RU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Салихзяновна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lvl="0"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воспитатель</a:t>
            </a:r>
          </a:p>
          <a:p>
            <a:pPr lvl="0"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г. Набережные Челны, РТ</a:t>
            </a:r>
          </a:p>
        </p:txBody>
      </p:sp>
    </p:spTree>
    <p:extLst>
      <p:ext uri="{BB962C8B-B14F-4D97-AF65-F5344CB8AC3E}">
        <p14:creationId xmlns:p14="http://schemas.microsoft.com/office/powerpoint/2010/main" val="37496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871700" y="0"/>
            <a:ext cx="5400600" cy="219682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5794" y="548680"/>
            <a:ext cx="3892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Правила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7817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66"/>
                </a:solidFill>
                <a:latin typeface="Arial" charset="0"/>
              </a:rPr>
              <a:t>Ребёнок называет цветок и кликает на него, если правильно - цветок попадает в корзину, а если ошибка, то цветок пульсирует. </a:t>
            </a:r>
          </a:p>
        </p:txBody>
      </p:sp>
      <p:pic>
        <p:nvPicPr>
          <p:cNvPr id="6" name="Picture 3" descr="C:\Users\User\Pictures\группа №3\Рисунок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40" y="27819"/>
            <a:ext cx="3024336" cy="294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2932034"/>
            <a:ext cx="284072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2932034"/>
            <a:ext cx="284072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348811"/>
            <a:ext cx="2098447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130" y="4258811"/>
            <a:ext cx="119300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3411"/>
            <a:ext cx="138740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3411"/>
            <a:ext cx="714339" cy="82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8920"/>
            <a:ext cx="982512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89" y="5543048"/>
            <a:ext cx="125911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23" y="5543048"/>
            <a:ext cx="1010452" cy="98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968" y="5485288"/>
            <a:ext cx="1440161" cy="164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77" y="4964022"/>
            <a:ext cx="1081670" cy="9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874184"/>
            <a:ext cx="120534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8424" y="615358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C:\Users\User\Pictures\группа №3\Рисунок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71" y="188640"/>
            <a:ext cx="3024336" cy="294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8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5694 0.020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555 L 0.36806 0.057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67084 0.00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2.96296E-6 L 0.50678 -0.1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24566 -0.15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7586 -0.151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:\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606">
            <a:off x="333375" y="4838700"/>
            <a:ext cx="15684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:\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3233738"/>
            <a:ext cx="147796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:\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165225"/>
            <a:ext cx="152241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:\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309688"/>
            <a:ext cx="14779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E:\Д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1727200"/>
            <a:ext cx="153193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E:\Е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322">
            <a:off x="7386638" y="3451225"/>
            <a:ext cx="11160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E:\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776">
            <a:off x="7823200" y="4827588"/>
            <a:ext cx="9239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 rot="10800000">
            <a:off x="4265613" y="3473450"/>
            <a:ext cx="576262" cy="20272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73563" y="5464175"/>
            <a:ext cx="360362" cy="361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54360" y="485000"/>
            <a:ext cx="8435280" cy="637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2"/>
              </a:rPr>
              <a:t>http://4wall.ru/walls/1/dream_landscape-wide-1920x1200.jpg</a:t>
            </a:r>
            <a:r>
              <a:rPr lang="ru-RU" sz="1600" dirty="0" smtClean="0"/>
              <a:t> -фон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3"/>
              </a:rPr>
              <a:t>http://baby-ko.com.ua/uploads/images/products/norm/item_17146_1_3107135.jpg</a:t>
            </a:r>
            <a:r>
              <a:rPr lang="ru-RU" sz="1600" dirty="0" smtClean="0"/>
              <a:t>  -Машенька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4"/>
              </a:rPr>
              <a:t>http://0lik.ru/uploads/posts/2011-10/1317469596_0lik.ru_fc5pin01jpabdtv.jpeg</a:t>
            </a:r>
            <a:r>
              <a:rPr lang="ru-RU" sz="1600" dirty="0" smtClean="0"/>
              <a:t> -корзина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5"/>
              </a:rPr>
              <a:t>http://rewalls.com/pic/201104/1920x1080/reWalls.com-28048.jpg</a:t>
            </a:r>
            <a:r>
              <a:rPr lang="ru-RU" sz="1600" dirty="0" smtClean="0"/>
              <a:t> -крокус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6"/>
              </a:rPr>
              <a:t>http://mifflow.ru/wp-content/uploads/2011/03/snowdrops.jpg</a:t>
            </a:r>
            <a:r>
              <a:rPr lang="ru-RU" sz="1600" dirty="0" smtClean="0"/>
              <a:t> - подснежник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www.florets.ru/dikorastushie-rasteniya/images/oduvanchiki.jpg</a:t>
            </a:r>
            <a:r>
              <a:rPr lang="ru-RU" sz="1600" dirty="0" smtClean="0"/>
              <a:t> -одуванчик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smiline.ru/uploads/posts/2009-08/1249188899_0_e3aa_e4dfd280_l.jpeg</a:t>
            </a:r>
            <a:r>
              <a:rPr lang="ru-RU" sz="1600" dirty="0" smtClean="0"/>
              <a:t> -мать-и-мачеха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os1.i.ua/1/101/311722.jpg</a:t>
            </a:r>
            <a:r>
              <a:rPr lang="ru-RU" sz="1600" dirty="0" smtClean="0"/>
              <a:t> -медуница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v-chelny.ru/images/sized/images/uploads/2012-04-23/img_6565-800x534.jpg</a:t>
            </a:r>
            <a:r>
              <a:rPr lang="ru-RU" sz="1600" dirty="0" smtClean="0"/>
              <a:t> - прострел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11"/>
              </a:rPr>
              <a:t>http</a:t>
            </a:r>
            <a:r>
              <a:rPr lang="en-US" sz="1600" dirty="0">
                <a:hlinkClick r:id="rId11"/>
              </a:rPr>
              <a:t>://</a:t>
            </a:r>
            <a:r>
              <a:rPr lang="en-US" sz="1600" dirty="0" smtClean="0">
                <a:hlinkClick r:id="rId11"/>
              </a:rPr>
              <a:t>flowerekt.ru/wp-content/uploads/2012/03/mak1.jpg</a:t>
            </a:r>
            <a:r>
              <a:rPr lang="ru-RU" sz="1600" dirty="0" smtClean="0"/>
              <a:t>  - мак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natureworld.ru/misc/plants/gvozdika/dianthus_deltoides_01.jpg</a:t>
            </a:r>
            <a:r>
              <a:rPr lang="ru-RU" sz="1600" dirty="0" smtClean="0"/>
              <a:t> -гвоздика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www.stihi.ru/pics/2010/08/02/1282.jpg</a:t>
            </a:r>
            <a:r>
              <a:rPr lang="ru-RU" sz="1600" dirty="0" smtClean="0"/>
              <a:t> -ромашка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img-fotki.yandex.ru/get/4405/valenta-mog.ba/0_675c1_eef59c15_L.jpg</a:t>
            </a:r>
            <a:r>
              <a:rPr lang="ru-RU" sz="1600" dirty="0" smtClean="0"/>
              <a:t> -м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ru-RU" altLang="ru-RU" sz="1600" u="sng" dirty="0">
                <a:latin typeface="Arial" charset="0"/>
                <a:cs typeface="Arial" charset="0"/>
                <a:hlinkClick r:id="rId15"/>
              </a:rPr>
              <a:t>http://</a:t>
            </a:r>
            <a:r>
              <a:rPr lang="ru-RU" altLang="ru-RU" sz="1600" u="sng" dirty="0" smtClean="0">
                <a:latin typeface="Arial" charset="0"/>
                <a:cs typeface="Arial" charset="0"/>
                <a:hlinkClick r:id="rId15"/>
              </a:rPr>
              <a:t>img-fotki.yandex.ru/get/5604/valenta-mog.ba/0_675c3_ccd54f33_L.jpg</a:t>
            </a:r>
            <a:r>
              <a:rPr lang="ru-RU" altLang="ru-RU" sz="1600" u="sng" dirty="0" smtClean="0">
                <a:latin typeface="Arial" charset="0"/>
                <a:cs typeface="Arial" charset="0"/>
              </a:rPr>
              <a:t> - о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16"/>
              </a:rPr>
              <a:t>http://</a:t>
            </a:r>
            <a:r>
              <a:rPr lang="en-US" sz="1600" dirty="0" smtClean="0">
                <a:hlinkClick r:id="rId16"/>
              </a:rPr>
              <a:t>img-fotki.yandex.ru/get/4513/valenta-mog.ba/0_675c0_2e13e76b_L.jpg</a:t>
            </a:r>
            <a:r>
              <a:rPr lang="ru-RU" sz="1600" dirty="0" smtClean="0"/>
              <a:t> - л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600" u="sng" dirty="0">
                <a:latin typeface="Arial" charset="0"/>
                <a:cs typeface="Arial" charset="0"/>
                <a:hlinkClick r:id="rId17"/>
              </a:rPr>
              <a:t>http://</a:t>
            </a:r>
            <a:r>
              <a:rPr lang="ru-RU" altLang="ru-RU" sz="1600" u="sng" dirty="0" smtClean="0">
                <a:latin typeface="Arial" charset="0"/>
                <a:cs typeface="Arial" charset="0"/>
                <a:hlinkClick r:id="rId17"/>
              </a:rPr>
              <a:t>img-fotki.yandex.ru/get/5804/valenta-mog.ba/0_675b9_7a3d34d8_L.jpg</a:t>
            </a:r>
            <a:r>
              <a:rPr lang="ru-RU" altLang="ru-RU" sz="1600" u="sng" dirty="0" smtClean="0">
                <a:latin typeface="Arial" charset="0"/>
                <a:cs typeface="Arial" charset="0"/>
              </a:rPr>
              <a:t> - д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600" u="sng" dirty="0">
                <a:latin typeface="Arial" charset="0"/>
                <a:cs typeface="Arial" charset="0"/>
                <a:hlinkClick r:id="rId18"/>
              </a:rPr>
              <a:t>http://</a:t>
            </a:r>
            <a:r>
              <a:rPr lang="ru-RU" altLang="ru-RU" sz="1600" u="sng" dirty="0" smtClean="0">
                <a:latin typeface="Arial" charset="0"/>
                <a:cs typeface="Arial" charset="0"/>
                <a:hlinkClick r:id="rId18"/>
              </a:rPr>
              <a:t>img-fotki.yandex.ru/get/5703/valenta-mog.ba/0_675ba_5b03c66_L.jpg</a:t>
            </a:r>
            <a:r>
              <a:rPr lang="ru-RU" altLang="ru-RU" sz="1600" u="sng" dirty="0" smtClean="0">
                <a:latin typeface="Arial" charset="0"/>
                <a:cs typeface="Arial" charset="0"/>
              </a:rPr>
              <a:t> - е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600" u="sng" dirty="0">
                <a:latin typeface="Arial" charset="0"/>
                <a:cs typeface="Arial" charset="0"/>
                <a:hlinkClick r:id="rId19"/>
              </a:rPr>
              <a:t>http://</a:t>
            </a:r>
            <a:r>
              <a:rPr lang="ru-RU" altLang="ru-RU" sz="1600" u="sng" dirty="0" smtClean="0">
                <a:latin typeface="Arial" charset="0"/>
                <a:cs typeface="Arial" charset="0"/>
                <a:hlinkClick r:id="rId19"/>
              </a:rPr>
              <a:t>img-fotki.yandex.ru/get/4703/valenta-mog.bb/0_675cb_50a4ae41_L.jpg</a:t>
            </a:r>
            <a:r>
              <a:rPr lang="ru-RU" altLang="ru-RU" sz="1600" u="sng" dirty="0" smtClean="0">
                <a:latin typeface="Arial" charset="0"/>
                <a:cs typeface="Arial" charset="0"/>
              </a:rPr>
              <a:t> - ц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20"/>
              </a:rPr>
              <a:t>http://</a:t>
            </a:r>
            <a:r>
              <a:rPr lang="en-US" sz="1600" dirty="0" smtClean="0">
                <a:hlinkClick r:id="rId20"/>
              </a:rPr>
              <a:t>www.gifpark.su/Gifs/ANIMALS/B_Fly11.gif</a:t>
            </a:r>
            <a:r>
              <a:rPr lang="ru-RU" sz="1600" dirty="0" smtClean="0"/>
              <a:t> -бабочки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hlinkClick r:id="rId21"/>
              </a:rPr>
              <a:t>http://</a:t>
            </a:r>
            <a:r>
              <a:rPr lang="en-US" sz="1600" dirty="0" smtClean="0">
                <a:hlinkClick r:id="rId21"/>
              </a:rPr>
              <a:t>www.stranamam.ru/data/cache/2011apr/13/21/1760721_81892nothumb500.jpg</a:t>
            </a:r>
            <a:r>
              <a:rPr lang="ru-RU" sz="1600" dirty="0" smtClean="0"/>
              <a:t> - солнце</a:t>
            </a:r>
            <a:endParaRPr lang="ru-RU" altLang="ru-RU" sz="1600" u="sng" dirty="0" smtClean="0">
              <a:latin typeface="Arial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altLang="ru-RU" sz="1600" u="sng" dirty="0" smtClean="0">
              <a:latin typeface="Arial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altLang="ru-RU" sz="1600" u="sng" dirty="0">
              <a:latin typeface="Arial" charset="0"/>
              <a:cs typeface="Arial" charset="0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ru-RU" sz="1600" dirty="0" smtClean="0"/>
              <a:t> 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ru-RU" sz="1600" dirty="0" smtClean="0"/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ru-RU" sz="1600" dirty="0" smtClean="0"/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ru-RU" sz="1600" dirty="0" smtClean="0"/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80961" y="192613"/>
            <a:ext cx="4782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>
                <a:solidFill>
                  <a:srgbClr val="C00000"/>
                </a:solidFill>
              </a:rPr>
              <a:t>Использованные  ресурсы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148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2013-09-28T14:50:55Z</dcterms:created>
  <dcterms:modified xsi:type="dcterms:W3CDTF">2013-09-28T16:58:26Z</dcterms:modified>
</cp:coreProperties>
</file>