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73" r:id="rId5"/>
    <p:sldId id="274" r:id="rId6"/>
    <p:sldId id="275" r:id="rId7"/>
    <p:sldId id="266" r:id="rId8"/>
    <p:sldId id="276" r:id="rId9"/>
    <p:sldId id="265" r:id="rId10"/>
    <p:sldId id="261" r:id="rId11"/>
    <p:sldId id="267" r:id="rId12"/>
    <p:sldId id="271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714356"/>
            <a:ext cx="7353660" cy="378621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Изготовление конверта и открытки в технике аппликация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Вырезаем ёлочку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772816"/>
            <a:ext cx="2736304" cy="25202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1772816"/>
            <a:ext cx="1368152" cy="25202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108" t="2778" b="2778"/>
          <a:stretch>
            <a:fillRect/>
          </a:stretch>
        </p:blipFill>
        <p:spPr bwMode="auto">
          <a:xfrm>
            <a:off x="1115616" y="1772816"/>
            <a:ext cx="13376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:\16770518394698b916828b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48680"/>
            <a:ext cx="1428750" cy="1428750"/>
          </a:xfrm>
          <a:prstGeom prst="rect">
            <a:avLst/>
          </a:prstGeom>
          <a:noFill/>
        </p:spPr>
      </p:pic>
      <p:pic>
        <p:nvPicPr>
          <p:cNvPr id="14" name="Picture 7" descr="H:\f4a33f1298a78f3810ec138df4ddcc7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355418">
            <a:off x="1086257" y="3686485"/>
            <a:ext cx="1085850" cy="866775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932040" y="3068960"/>
            <a:ext cx="3059832" cy="33843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/>
          <a:srcRect t="11312" b="17048"/>
          <a:stretch>
            <a:fillRect/>
          </a:stretch>
        </p:blipFill>
        <p:spPr bwMode="auto">
          <a:xfrm>
            <a:off x="5220072" y="3356992"/>
            <a:ext cx="239077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98705E-6 C -0.0033 0.00116 -0.00833 0.00208 -0.01077 0.00602 C -0.01458 0.01249 -0.01215 0.02359 -0.01528 0.03076 C -0.01806 0.03724 -0.02274 0.04209 -0.02448 0.04903 C -0.02813 0.06383 -0.02483 0.05921 -0.03229 0.06545 C -0.03663 0.08488 -0.03004 0.05759 -0.03681 0.07771 C -0.04427 0.09968 -0.03594 0.08257 -0.04306 0.09621 C -0.0441 0.10037 -0.04497 0.1043 -0.04601 0.10847 C -0.04653 0.11055 -0.04757 0.11471 -0.04757 0.11471 C -0.04011 0.12165 -0.03872 0.12096 -0.02917 0.11887 C -0.0342 0.12119 -0.04306 0.12905 -0.04306 0.12905 C -0.04653 0.14339 -0.05018 0.15773 -0.05382 0.17207 C -0.0559 0.18062 -0.05573 0.18525 -0.06302 0.18849 C -0.06406 0.19057 -0.06476 0.19288 -0.06615 0.19473 C -0.06736 0.19635 -0.06962 0.19681 -0.07066 0.19866 C -0.0717 0.20028 -0.07136 0.20306 -0.07222 0.20491 C -0.07344 0.20722 -0.07552 0.20861 -0.07691 0.21092 C -0.07813 0.21277 -0.07882 0.21508 -0.07986 0.21716 C -0.07483 0.22179 -0.07031 0.22294 -0.06458 0.22526 C -0.05104 0.22133 -0.02292 0.22734 -0.02292 0.22734 C -0.02465 0.2278 -0.0316 0.22988 -0.03368 0.2315 C -0.03698 0.23405 -0.04306 0.23983 -0.04306 0.23983 C -0.05104 0.25602 -0.05556 0.27521 -0.06615 0.28886 C -0.06858 0.29973 -0.06667 0.29325 -0.07379 0.30736 C -0.07743 0.3143 -0.07674 0.32447 -0.07986 0.33187 C -0.08524 0.34436 -0.08403 0.34228 -0.09063 0.34829 C -0.09011 0.35037 -0.0908 0.3543 -0.08924 0.35454 C -0.07604 0.35708 -0.0625 0.35546 -0.04913 0.35662 C -0.04045 0.35731 -0.03177 0.3617 -0.02292 0.36263 C -0.0158 0.36332 -0.00851 0.36402 -0.00139 0.36471 C 0.00364 0.3624 0.00469 0.36263 0.00156 0.36263 " pathEditMode="relative" ptsTypes="ffffffffffffffffffffffffffffffA">
                                      <p:cBhvr>
                                        <p:cTn id="27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4394E-6 C 0.03021 -0.05481 0.0606 -0.10962 0.05973 -0.13113 C 0.05869 -0.15263 -0.00556 -0.11193 -0.00642 -0.12928 C -0.00729 -0.14662 0.0481 -0.21693 0.05435 -0.23566 C 0.0606 -0.25439 0.02744 -0.22479 0.03108 -0.2419 C 0.03473 -0.25902 0.06875 -0.32146 0.07657 -0.33811 " pathEditMode="relative" rAng="0" ptsTypes="aaaa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90713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204864"/>
            <a:ext cx="290637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Услуги &quot; J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293096"/>
            <a:ext cx="1142256" cy="1142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18224E-6 C 0.00347 -0.00717 0.00833 -0.00971 0.01233 -0.01642 C 0.0158 -0.0222 0.0184 -0.02868 0.02153 -0.03492 C 0.025 -0.04163 0.03038 -0.04648 0.03386 -0.05319 C 0.03611 -0.06198 0.04254 -0.06869 0.04913 -0.07169 C 0.05174 -0.07516 0.05469 -0.07794 0.05695 -0.08187 C 0.05972 -0.08673 0.06007 -0.09482 0.06302 -0.10037 C 0.0658 -0.1117 0.06649 -0.12373 0.0691 -0.13529 C 0.0684 -0.14223 0.07031 -0.15148 0.06615 -0.15564 C 0.05972 -0.16235 0.02882 -0.16189 0.02761 -0.16189 C 0.01406 -0.17438 0.0382 -0.15356 0.0092 -0.16813 C 0.00729 -0.16906 0.0132 -0.16929 0.01528 -0.16998 C 0.01684 -0.17068 0.0184 -0.17114 0.01997 -0.17206 C 0.02361 -0.17414 0.02726 -0.17576 0.03073 -0.17831 C 0.03403 -0.18062 0.03993 -0.1864 0.03993 -0.1864 C 0.04045 -0.18848 0.0408 -0.1908 0.04149 -0.19265 C 0.04236 -0.19473 0.04392 -0.19635 0.04462 -0.19866 C 0.04549 -0.2012 0.04497 -0.20467 0.04618 -0.20698 C 0.04722 -0.20907 0.04931 -0.20953 0.0507 -0.21115 C 0.05295 -0.21369 0.05486 -0.21647 0.05695 -0.21924 C 0.05903 -0.22826 0.06476 -0.23659 0.07066 -0.24191 C 0.06875 -0.2803 0.07517 -0.27128 0.05833 -0.27868 C 0.06458 -0.28284 0.06823 -0.2833 0.07222 -0.29093 C 0.07448 -0.30019 0.075 -0.3247 0.07847 -0.33187 C 0.07934 -0.33372 0.0816 -0.33303 0.08299 -0.33395 C 0.08472 -0.33511 0.08611 -0.33673 0.08767 -0.33811 C 0.09132 -0.35245 0.08993 -0.34621 0.09219 -0.35661 C 0.09427 -0.35592 0.0967 -0.35615 0.09844 -0.35453 C 0.10347 -0.34991 0.10399 -0.33696 0.10764 -0.33002 C 0.10972 -0.32192 0.11372 -0.31961 0.1184 -0.3136 C 0.12083 -0.30389 0.12379 -0.30574 0.13073 -0.30134 C 0.13177 -0.29926 0.13316 -0.29741 0.13386 -0.2951 C 0.13507 -0.29117 0.13681 -0.28284 0.13681 -0.28284 C 0.12535 -0.28122 0.11962 -0.28423 0.11372 -0.27243 C 0.11181 -0.26411 0.11094 -0.26457 0.11528 -0.25416 C 0.1184 -0.24653 0.12691 -0.23867 0.12917 -0.22942 C 0.13299 -0.21462 0.13507 -0.20005 0.14618 -0.19265 C 0.14774 -0.19056 0.14948 -0.18871 0.1507 -0.1864 C 0.15156 -0.18455 0.15122 -0.18201 0.15226 -0.18039 C 0.15486 -0.17623 0.15868 -0.17391 0.16146 -0.16998 C 0.16198 -0.1679 0.16233 -0.16582 0.16302 -0.16397 C 0.16389 -0.16166 0.16667 -0.16004 0.16615 -0.15772 C 0.1658 -0.15564 0.16302 -0.15634 0.16146 -0.15564 C 0.14861 -0.15865 0.13663 -0.15495 0.12448 -0.14963 C 0.11181 -0.13807 0.1217 -0.10846 0.12917 -0.09436 C 0.13333 -0.07771 0.12708 -0.09713 0.13542 -0.08603 C 0.13802 -0.08256 0.14149 -0.07377 0.14149 -0.07377 C 0.14514 -0.05944 0.14011 -0.07678 0.14757 -0.05944 C 0.15243 -0.0481 0.15608 -0.03191 0.16458 -0.02451 C 0.16823 -0.00994 0.16511 -0.0148 0.17222 -0.00809 C 0.17327 -0.00601 0.17396 -0.0037 0.17535 -0.00208 C 0.17813 0.00116 0.18455 0.00624 0.18455 0.00624 C 0.17274 0.01388 0.12361 0.00486 0.11233 0.00416 C 0.10573 0.00208 0.1033 -0.00023 0.09688 0.00208 C 0.09271 0.00347 0.08455 0.00624 0.08455 0.00624 C 0.0599 0.00463 0.03681 0.00185 0.01233 0.00416 C 0.00781 0.00624 0.00122 0.01018 -0.00312 0.00416 C -0.00486 0.00185 0.0099 -0.0074 0.01077 -0.00809 C 0.01181 -0.01018 0.0125 -0.01249 0.01372 -0.01434 C 0.01511 -0.01619 0.01719 -0.01665 0.0184 -0.0185 C 0.02083 -0.0222 0.02136 -0.02798 0.02448 -0.03076 C 0.02604 -0.03215 0.02917 -0.03492 0.02917 -0.03492 " pathEditMode="relative" ptsTypes="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72816"/>
            <a:ext cx="49244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r="283" b="2963"/>
          <a:stretch>
            <a:fillRect/>
          </a:stretch>
        </p:blipFill>
        <p:spPr bwMode="auto">
          <a:xfrm>
            <a:off x="2051720" y="1700808"/>
            <a:ext cx="491048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Анимашки на тему РУКИ, ЖЕСТЫ. Обсуждение на LiveInternet - Р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212976"/>
            <a:ext cx="723900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97965E-6 C 0.0217 -0.0007 0.06996 0.003 0.09687 -0.00625 C 0.09132 -0.02822 0.08107 -0.04186 0.06458 -0.04926 C 0.07552 -0.05898 0.09218 -0.04371 0.09687 -0.06152 C 0.09357 -0.07493 0.0809 -0.07979 0.07222 -0.08626 C 0.05607 -0.09806 0.06892 -0.09158 0.0585 -0.09644 C 0.06336 -0.09875 0.07048 -0.09528 0.07378 -0.1006 C 0.07534 -0.10315 0.07118 -0.10638 0.06927 -0.1087 C 0.06649 -0.11194 0.06319 -0.11425 0.06007 -0.11702 C 0.0585 -0.11841 0.05538 -0.12095 0.05538 -0.12072 C 0.05173 -0.12812 0.0493 -0.13067 0.04305 -0.13321 C 0.0368 -0.13136 0.03663 -0.13182 0.03073 -0.1272 C 0.0276 -0.12466 0.02152 -0.11887 0.02152 -0.11864 C 0.02048 -0.11471 0.01944 -0.11078 0.0184 -0.10662 C 0.01788 -0.10453 0.01684 -0.1006 0.01684 -0.10037 C 0.02864 -0.09528 0.02291 -0.09737 0.03385 -0.09436 C 0.02743 -0.08858 0.02465 -0.07863 0.01996 -0.06984 C 0.01753 -0.06522 0.01389 -0.06175 0.01076 -0.05759 C 0.00937 -0.05574 0.00868 -0.05342 0.00764 -0.05134 C 0.01371 -0.04857 0.01979 -0.04672 0.02621 -0.0451 C 0.02361 -0.04024 0.02152 -0.03492 0.0184 -0.03076 C 0.01684 -0.02868 0.01527 -0.02706 0.01389 -0.02475 C 0.0052 -0.00995 0.0118 -0.01434 0.00312 -0.01041 C 0.0026 -0.00833 0.00156 -0.00625 0.00156 -0.00416 C 0.00156 0.00208 0.0059 0.00347 3.61111E-6 1.97965E-6 Z " pathEditMode="relative" rAng="0" ptsTypes="fffffffffffffffffffffffff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28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667125"/>
            <a:ext cx="49244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221088"/>
            <a:ext cx="4572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48680"/>
            <a:ext cx="24669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4913664" y="639064"/>
            <a:ext cx="22690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9639E-6 L 0.00399 0.4747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3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Заларинский районный суд Иркут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27757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20688"/>
            <a:ext cx="4572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212976"/>
            <a:ext cx="24669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6768752" cy="570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H:\f4a33f1298a78f3810ec138df4ddcc7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55418">
            <a:off x="1304574" y="5840448"/>
            <a:ext cx="954230" cy="800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12 -0.0296 C 0.03993 -0.03261 0.025 -0.04163 0.00851 -0.04533 C 0.00243 -0.0481 -0.00382 -0.04926 -0.00972 -0.05111 C -0.00295 -0.05758 -0.00312 -0.06522 -0.00017 -0.07655 C -0.00052 -0.11401 -0.00035 -0.15171 -0.00156 -0.18894 C -0.00208 -0.19704 -0.00347 -0.20467 -0.00469 -0.21253 C -0.00503 -0.21577 -0.00573 -0.22201 -0.00573 -0.22178 C -0.00625 -0.23566 -0.00972 -0.34991 -0.00573 -0.35777 C 0.00018 -0.37072 0.01719 -0.35916 0.02899 -0.35985 C 0.03611 -0.3617 0.04271 -0.36378 0.04931 -0.36563 C 0.06771 -0.38228 0.05278 -0.41882 0.05712 -0.44542 C 0.05834 -0.47248 0.06059 -0.49954 0.06268 -0.52659 C 0.0632 -0.53353 0.06389 -0.54648 0.06389 -0.54625 C 0.06354 -0.56568 0.06927 -0.6043 0.05816 -0.62604 C 0.05781 -0.62905 0.05781 -0.63275 0.05712 -0.63598 C 0.05608 -0.6383 0.05434 -0.63945 0.05382 -0.64153 C 0.05191 -0.65078 0.04931 -0.66605 0.04792 -0.67646 C 0.04844 -0.69426 0.03993 -0.72757 0.05712 -0.73497 C 0.05834 -0.73682 0.05972 -0.73843 0.06111 -0.74075 C 0.06337 -0.74445 0.06372 -0.75046 0.06702 -0.75254 C 0.06979 -0.7537 0.07587 -0.75601 0.07587 -0.75578 C 0.08108 -0.77659 0.09393 -0.77243 0.10799 -0.77359 C 0.14358 -0.78515 0.18959 -0.78214 0.22622 -0.78353 C 0.25608 -0.78214 0.28195 -0.78053 0.31059 -0.77775 C 0.33177 -0.77243 0.35261 -0.77151 0.37361 -0.76989 C 0.42726 -0.77081 0.48785 -0.76734 0.54288 -0.7759 C 0.55434 -0.77428 0.56563 -0.77451 0.57656 -0.7722 C 0.58125 -0.77081 0.58264 -0.75948 0.58403 -0.75601 C 0.58646 -0.75115 0.59202 -0.74607 0.59566 -0.74237 C 0.59653 -0.74028 0.5974 -0.73728 0.59861 -0.73497 C 0.59983 -0.7308 0.60156 -0.72294 0.60156 -0.72271 C 0.60209 -0.71415 0.60226 -0.70513 0.60313 -0.69611 C 0.60365 -0.68917 0.60729 -0.67646 0.60729 -0.67622 C 0.60556 -0.66952 0.60486 -0.66212 0.60313 -0.65518 C 0.60191 -0.57447 0.59983 -0.49468 0.5941 -0.4142 C 0.59479 -0.39778 0.59375 -0.38205 0.59566 -0.36563 C 0.59584 -0.36355 0.59861 -0.36378 0.6 -0.36355 C 0.60278 -0.36286 0.60504 -0.36286 0.60729 -0.36193 C 0.61441 -0.35916 0.62084 -0.35499 0.62778 -0.35199 C 0.63247 -0.35014 0.64236 -0.34597 0.64236 -0.34574 C 0.64653 -0.32932 0.64063 -0.35361 0.64531 -0.31337 C 0.64584 -0.30943 0.6474 -0.30573 0.64809 -0.30157 C 0.65018 -0.28793 0.64896 -0.2951 0.65261 -0.28006 C 0.65278 -0.27844 0.65399 -0.27451 0.65399 -0.27428 C 0.65955 -0.21577 0.6566 -0.24977 0.65868 -0.1716 C 0.65816 -0.14778 0.65816 -0.12326 0.65712 -0.09944 C 0.6566 -0.09181 0.65382 -0.08534 0.65261 -0.07817 C 0.65209 -0.07539 0.65122 -0.0703 0.65122 -0.07007 C 0.65052 -0.06059 0.65174 -0.05065 0.64965 -0.04139 C 0.64948 -0.04047 0.64115 -0.03746 0.63785 -0.03746 C 0.63073 -0.037 0.62344 -0.03608 0.61597 -0.03538 C 0.6132 -0.03423 0.61024 -0.03307 0.60729 -0.03145 C 0.6033 -0.03029 0.59566 -0.02752 0.59566 -0.02729 C 0.58854 -0.02868 0.58108 -0.02891 0.57361 -0.0296 C 0.55538 -0.03191 0.53785 -0.04186 0.51979 -0.04533 C 0.43038 -0.03862 0.36181 -0.03793 0.2599 -0.03746 C 0.21754 -0.02521 0.23351 -0.03122 0.15174 -0.0296 C 0.13229 -0.02868 0.05 -0.01087 0.05712 -0.0296 Z " pathEditMode="relative" rAng="0" ptsTypes="ffffffffffffffffffffffffffffffffffffffffffffffffffffffffff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3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6126913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6126913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637" t="1440" r="637" b="336"/>
          <a:stretch>
            <a:fillRect/>
          </a:stretch>
        </p:blipFill>
        <p:spPr bwMode="auto">
          <a:xfrm>
            <a:off x="1547664" y="1484784"/>
            <a:ext cx="6115955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Анимашки на тему РУКИ, ЖЕСТЫ. Обсуждение на LiveInternet - Р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H="1">
            <a:off x="2195736" y="1916832"/>
            <a:ext cx="723900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37 0.00856 C 0.20312 0.00694 0.03958 -0.00023 0.00885 -0.00023 C -0.0217 -0.00023 -0.03959 0.00856 0.03194 0.00879 C 0.10347 0.00879 0.43316 0.00023 0.4408 0.00023 C 0.44861 0.00023 0.12396 0.0074 0.07795 0.00879 C 0.03194 0.01017 0.22361 0.00994 0.21337 0.00856 Z " pathEditMode="relative" rAng="0" ptsTypes="aaaa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637" t="1440" r="637" b="336"/>
          <a:stretch>
            <a:fillRect/>
          </a:stretch>
        </p:blipFill>
        <p:spPr bwMode="auto">
          <a:xfrm>
            <a:off x="1547664" y="1484784"/>
            <a:ext cx="6115955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484784"/>
            <a:ext cx="6079175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Анимашки на тему РУКИ, ЖЕСТЫ. Обсуждение на LiveInternet - Р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267744" y="4077072"/>
            <a:ext cx="723900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6.75301E-7 C -0.00069 0.04926 -0.0118 0.28793 -0.01388 0.28701 C -0.01597 0.28608 -0.01718 -0.00347 -0.01232 -0.00624 C -0.00746 -0.00902 0.01494 0.27082 0.01546 0.27059 C 0.01598 0.27035 -0.00607 0.03654 -0.0092 -0.00809 C -0.01232 -0.05273 0.0007 -0.04926 7.5E-6 6.75301E-7 Z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079175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628800"/>
            <a:ext cx="6048672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Анимашки на тему РУКИ, ЖЕСТЫ. Обсуждение на LiveInternet - Р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940152" y="4077072"/>
            <a:ext cx="723900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6.75301E-7 C -0.00069 0.04926 -0.0118 0.28793 -0.01388 0.28701 C -0.01597 0.28608 -0.01718 -0.00347 -0.01232 -0.00624 C -0.00746 -0.00902 0.01494 0.27082 0.01546 0.27059 C 0.01598 0.27035 -0.00607 0.03654 -0.0092 -0.00809 C -0.01232 -0.05273 0.0007 -0.04926 7.5E-6 6.75301E-7 Z " pathEditMode="relative" ptsTypes="aa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120680" cy="53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268760"/>
            <a:ext cx="6120680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Анимашки на тему РУКИ, ЖЕСТЫ. Обсуждение на LiveInternet - Р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H="1">
            <a:off x="1691680" y="3861048"/>
            <a:ext cx="723900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066 0.00833 C 0.25781 0.00671 0.05208 -0.00046 0.01336 -0.00046 C -0.02518 -0.00046 -0.0474 0.00833 0.04236 0.00856 C 0.13246 0.00856 0.54704 6.10546E-7 0.55677 6.10546E-7 C 0.56684 6.10546E-7 0.15816 0.00717 0.10034 0.00856 C 0.04236 0.00994 0.2835 0.00971 0.27066 0.00833 Z " pathEditMode="relative" rAng="0" ptsTypes="aaaa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6048672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628800"/>
            <a:ext cx="6120681" cy="501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5" y="980728"/>
            <a:ext cx="6120681" cy="559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Детская школа искусств посёлок Лежнево: о нас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21342008">
            <a:off x="6626305" y="4763225"/>
            <a:ext cx="1055433" cy="1055433"/>
          </a:xfrm>
          <a:prstGeom prst="rect">
            <a:avLst/>
          </a:prstGeom>
          <a:noFill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077072"/>
            <a:ext cx="65731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Детская школа искусств посёлок Лежнево: о нас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257992" flipH="1">
            <a:off x="2521849" y="4763225"/>
            <a:ext cx="1055433" cy="1055433"/>
          </a:xfrm>
          <a:prstGeom prst="rect">
            <a:avLst/>
          </a:prstGeom>
          <a:noFill/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95736" y="4077072"/>
            <a:ext cx="65731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0846" y="980728"/>
            <a:ext cx="614667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Анимашки на тему РУКИ, ЖЕСТЫ. Обсуждение на LiveInternet - Р…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9402" y="1772816"/>
            <a:ext cx="714690" cy="714690"/>
          </a:xfrm>
          <a:prstGeom prst="rect">
            <a:avLst/>
          </a:prstGeom>
          <a:noFill/>
        </p:spPr>
      </p:pic>
      <p:pic>
        <p:nvPicPr>
          <p:cNvPr id="20" name="Picture 2" descr="Анимашки на тему РУКИ, ЖЕСТЫ. Обсуждение на LiveInternet - Р…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4946" y="1700808"/>
            <a:ext cx="714690" cy="714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11263 C -0.05156 -0.0333 -0.05208 -0.179 -0.05104 -0.17645 C -0.05 -0.17391 -0.04427 0.12951 -0.04479 0.12789 C -0.04531 0.12651 -0.05399 -0.13043 -0.05399 -0.18501 C -0.05399 -0.23959 -0.04948 -0.22016 -0.04479 -0.20027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11263 C -0.05156 -0.0333 -0.05208 -0.179 -0.05104 -0.17645 C -0.05 -0.17391 -0.04427 0.12951 -0.04479 0.12789 C -0.04531 0.12651 -0.05399 -0.13043 -0.05399 -0.18501 C -0.05399 -0.23959 -0.04948 -0.22016 -0.04479 -0.20027 " pathEditMode="relative" rAng="0" ptsTypes="aaaaA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57909E-6 C -0.00069 0.04926 -0.0118 0.28793 -0.01389 0.28701 C -0.01597 0.28608 -0.01718 -0.00346 -0.01232 -0.00624 C -0.00746 -0.00901 0.01493 0.27082 0.01546 0.27059 C 0.01598 0.27036 -0.00607 0.03654 -0.0092 -0.00809 C -0.01232 -0.05272 0.0007 -0.04926 -3.61111E-6 -4.57909E-6 Z " pathEditMode="relative" rAng="0" ptsTypes="aaaa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7.49306E-7 C 0.00069 0.04926 -0.01042 0.28793 -0.0125 0.287 C -0.01458 0.28608 -0.0158 -0.00347 -0.01094 -0.00624 C -0.00608 -0.00902 0.01632 0.27081 0.01684 0.27058 C 0.01736 0.27035 -0.00469 0.03654 -0.00781 -0.0081 C -0.01094 -0.05273 0.00208 -0.04926 0.00139 7.49306E-7 Z " pathEditMode="relative" rAng="0" ptsTypes="aaaaaa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70C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9</Words>
  <Application>Microsoft Office PowerPoint</Application>
  <PresentationFormat>Экран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Вырезаем ёлочку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Lena</cp:lastModifiedBy>
  <cp:revision>5</cp:revision>
  <dcterms:created xsi:type="dcterms:W3CDTF">2014-12-14T15:04:36Z</dcterms:created>
  <dcterms:modified xsi:type="dcterms:W3CDTF">2015-03-25T11:14:04Z</dcterms:modified>
</cp:coreProperties>
</file>