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58" r:id="rId4"/>
    <p:sldId id="268" r:id="rId5"/>
    <p:sldId id="281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D943-3A9B-4DF1-9B21-2376068E54A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A1A63-DE99-4B45-840A-1E17BE5F1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6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290"/>
            <a:ext cx="6100778" cy="142876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571612"/>
            <a:ext cx="6215105" cy="4572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214290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Оживший бисер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Данная цель находится в зоне ближайшего развития потенциала детей, проявляющих интерес к художественному труду. Для успешной реализации цели формирование групп проводится дифференцированно.</a:t>
            </a:r>
          </a:p>
          <a:p>
            <a:r>
              <a:rPr lang="ru-RU" dirty="0" smtClean="0"/>
              <a:t>Данная цель конкретна: все детские работы можно увидеть на постоянно действующей выставке в кабинете, а также поделки – сувениры, которые готовятся для друзей, родителей, гостей.</a:t>
            </a:r>
          </a:p>
          <a:p>
            <a:r>
              <a:rPr lang="ru-RU" dirty="0" smtClean="0"/>
              <a:t>Достижение этой цели приводит к формированию устойчивого интереса к художественному труду, расширяет кругозор детей, развивает творческое мышление, формирует навыки самостоятельной работы и усердие в поставленной цели.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64899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Цель  программы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9" y="1071546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Виды  плетения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Параллельное плетение			                                                   Плетение «Скрутка»                                                                            Плетение «Кораллы»                                                             Ажурное плетение                                                               Плетение дугами                                                                Плетение бисером с двумя отверстиями                            Плетение на шнурах	      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915" y="3929066"/>
            <a:ext cx="1930613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714884"/>
            <a:ext cx="4286281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3" y="2071678"/>
            <a:ext cx="378621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87154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Техника  плетения «Скрутка»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76469"/>
            <a:ext cx="2857520" cy="35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2289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4408" y="1500175"/>
            <a:ext cx="3072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00504"/>
            <a:ext cx="3109908" cy="25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00504"/>
            <a:ext cx="2609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122553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79683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2594" y="2276475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19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Century Schoolbook</vt:lpstr>
      <vt:lpstr>Wingdings</vt:lpstr>
      <vt:lpstr>Wingdings 2</vt:lpstr>
      <vt:lpstr>Эркер</vt:lpstr>
      <vt:lpstr>Презентация PowerPoint</vt:lpstr>
      <vt:lpstr>           </vt:lpstr>
      <vt:lpstr>Презентация PowerPoint</vt:lpstr>
      <vt:lpstr>Презентация PowerPoint</vt:lpstr>
      <vt:lpstr>Презентация PowerPoint</vt:lpstr>
      <vt:lpstr>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Lera</dc:creator>
  <cp:lastModifiedBy>user</cp:lastModifiedBy>
  <cp:revision>39</cp:revision>
  <dcterms:created xsi:type="dcterms:W3CDTF">2014-05-23T04:21:50Z</dcterms:created>
  <dcterms:modified xsi:type="dcterms:W3CDTF">2015-03-25T12:22:19Z</dcterms:modified>
</cp:coreProperties>
</file>