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8" r:id="rId4"/>
    <p:sldId id="267" r:id="rId5"/>
    <p:sldId id="258" r:id="rId6"/>
    <p:sldId id="264" r:id="rId7"/>
    <p:sldId id="266" r:id="rId8"/>
    <p:sldId id="259" r:id="rId9"/>
    <p:sldId id="260" r:id="rId10"/>
    <p:sldId id="263" r:id="rId11"/>
    <p:sldId id="270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7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2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9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5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5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9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0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5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7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2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9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C3C2EA1-CFA0-4E25-8A56-350B082A0305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A52C043-83B1-4212-8712-2C99E2B61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.to/C22oBw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145" y="1018134"/>
            <a:ext cx="6284068" cy="2736744"/>
          </a:xfrm>
        </p:spPr>
        <p:txBody>
          <a:bodyPr/>
          <a:lstStyle/>
          <a:p>
            <a:pPr algn="ctr"/>
            <a:r>
              <a:rPr lang="ru-RU" b="1" i="1" dirty="0" smtClean="0"/>
              <a:t>Отважная девушка с Илима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938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720" y="953869"/>
            <a:ext cx="3998068" cy="4834088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1600" b="1" i="1" dirty="0" smtClean="0"/>
              <a:t>НЕ </a:t>
            </a:r>
            <a:r>
              <a:rPr lang="ru-RU" sz="1600" b="1" i="1" dirty="0"/>
              <a:t>СТРЕЛЯЙТЕ В БЕЛЫХ ЛЕБЕДЕЙ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Выстрелом предательским подбитый,</a:t>
            </a:r>
            <a:br>
              <a:rPr lang="ru-RU" sz="1600" dirty="0"/>
            </a:br>
            <a:r>
              <a:rPr lang="ru-RU" sz="1600" dirty="0"/>
              <a:t>Лебедь, вскрикнув, в тростники упал.</a:t>
            </a:r>
            <a:br>
              <a:rPr lang="ru-RU" sz="1600" dirty="0"/>
            </a:br>
            <a:r>
              <a:rPr lang="ru-RU" sz="1600" dirty="0"/>
              <a:t>Кровь стекала через клюв раскрытый,</a:t>
            </a:r>
            <a:br>
              <a:rPr lang="ru-RU" sz="1600" dirty="0"/>
            </a:br>
            <a:r>
              <a:rPr lang="ru-RU" sz="1600" dirty="0"/>
              <a:t>Лебедь вздрагивал и тихо умирал...</a:t>
            </a:r>
            <a:br>
              <a:rPr lang="ru-RU" sz="1600" dirty="0"/>
            </a:br>
            <a:r>
              <a:rPr lang="ru-RU" sz="1600" dirty="0"/>
              <a:t>Изнемогший, в забытье впадая.</a:t>
            </a:r>
            <a:br>
              <a:rPr lang="ru-RU" sz="1600" dirty="0"/>
            </a:br>
            <a:r>
              <a:rPr lang="ru-RU" sz="1600" dirty="0"/>
              <a:t>С запрокинутою к небу головой,</a:t>
            </a:r>
            <a:br>
              <a:rPr lang="ru-RU" sz="1600" dirty="0"/>
            </a:br>
            <a:r>
              <a:rPr lang="ru-RU" sz="1600" dirty="0"/>
              <a:t>Лебедь грезил о лебяжьей стае,</a:t>
            </a:r>
            <a:br>
              <a:rPr lang="ru-RU" sz="1600" dirty="0"/>
            </a:br>
            <a:r>
              <a:rPr lang="ru-RU" sz="1600" dirty="0"/>
              <a:t>О друзьях,</a:t>
            </a:r>
            <a:br>
              <a:rPr lang="ru-RU" sz="1600" dirty="0"/>
            </a:br>
            <a:r>
              <a:rPr lang="ru-RU" sz="1600" dirty="0"/>
              <a:t>О стороне родной...</a:t>
            </a:r>
            <a:br>
              <a:rPr lang="ru-RU" sz="1600" dirty="0"/>
            </a:br>
            <a:r>
              <a:rPr lang="ru-RU" sz="1600" dirty="0"/>
              <a:t>Умер он в тумане, на рассвете,</a:t>
            </a:r>
            <a:br>
              <a:rPr lang="ru-RU" sz="1600" dirty="0"/>
            </a:br>
            <a:r>
              <a:rPr lang="ru-RU" sz="1600" dirty="0"/>
              <a:t>Вдалеке от родины своей.</a:t>
            </a:r>
            <a:br>
              <a:rPr lang="ru-RU" sz="1600" dirty="0"/>
            </a:br>
            <a:r>
              <a:rPr lang="ru-RU" sz="1600" dirty="0"/>
              <a:t>Умер так,</a:t>
            </a:r>
            <a:br>
              <a:rPr lang="ru-RU" sz="1600" dirty="0"/>
            </a:br>
            <a:r>
              <a:rPr lang="ru-RU" sz="1600" dirty="0"/>
              <a:t>Как умирают дети...</a:t>
            </a:r>
            <a:br>
              <a:rPr lang="ru-RU" sz="1600" dirty="0"/>
            </a:br>
            <a:r>
              <a:rPr lang="ru-RU" sz="1600" dirty="0"/>
              <a:t>Не стреляйте в белых лебедей!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227" y="5349690"/>
            <a:ext cx="2558374" cy="861420"/>
          </a:xfrm>
        </p:spPr>
        <p:txBody>
          <a:bodyPr/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Памятник </a:t>
            </a:r>
            <a:r>
              <a:rPr lang="ru-RU" sz="1100" b="1" dirty="0" smtClean="0">
                <a:solidFill>
                  <a:schemeClr val="bg1"/>
                </a:solidFill>
              </a:rPr>
              <a:t>г</a:t>
            </a:r>
            <a:r>
              <a:rPr lang="ru-RU" sz="1600" b="1" dirty="0" smtClean="0">
                <a:solidFill>
                  <a:schemeClr val="bg1"/>
                </a:solidFill>
              </a:rPr>
              <a:t>. </a:t>
            </a:r>
            <a:r>
              <a:rPr lang="ru-RU" sz="1600" b="1" dirty="0">
                <a:solidFill>
                  <a:schemeClr val="bg1"/>
                </a:solidFill>
              </a:rPr>
              <a:t>Энгельс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5" y="1099783"/>
            <a:ext cx="3296866" cy="4395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720" y="953869"/>
            <a:ext cx="3998068" cy="4834088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  <a:endParaRPr lang="ru-RU" sz="1600" dirty="0"/>
          </a:p>
        </p:txBody>
      </p:sp>
      <p:pic>
        <p:nvPicPr>
          <p:cNvPr id="6" name="Picture 3" descr="E:\Журавли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66" y="428296"/>
            <a:ext cx="8142051" cy="58852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5566" y="330231"/>
            <a:ext cx="91926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720" y="953869"/>
            <a:ext cx="3998068" cy="4834088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2851" y="953869"/>
            <a:ext cx="4299626" cy="602557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 стелы погибшим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воинам - илимчанам</a:t>
            </a:r>
          </a:p>
        </p:txBody>
      </p:sp>
      <p:pic>
        <p:nvPicPr>
          <p:cNvPr id="5" name="Picture 2" descr="C:\Users\Ирина\Pictures\2014-10-23 ае\ае 0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0056" y="2136351"/>
            <a:ext cx="3545731" cy="324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75" y="2136351"/>
            <a:ext cx="3788923" cy="324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5" y="720126"/>
            <a:ext cx="1775442" cy="1070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99" y="5217710"/>
            <a:ext cx="1461872" cy="86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168" y="2712887"/>
            <a:ext cx="7586896" cy="798798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4" y="5214026"/>
            <a:ext cx="5496128" cy="904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94" y="4947781"/>
            <a:ext cx="1481990" cy="9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6161" y="979221"/>
            <a:ext cx="4085617" cy="4176439"/>
          </a:xfrm>
        </p:spPr>
        <p:txBody>
          <a:bodyPr/>
          <a:lstStyle/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>Панна Прокопьева –              илимчанка, отважная лётчица</a:t>
            </a:r>
            <a:endParaRPr lang="ru-RU" sz="2800" b="1" i="1" dirty="0"/>
          </a:p>
        </p:txBody>
      </p:sp>
      <p:pic>
        <p:nvPicPr>
          <p:cNvPr id="4" name="Рисунок 3" descr="C:\Users\Дом\Desktop\Панна Прокопьева\i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7" y="1906622"/>
            <a:ext cx="2744819" cy="3829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881335" y="1512101"/>
            <a:ext cx="6011693" cy="188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endParaRPr lang="ru-RU" b="1" i="1" dirty="0" smtClean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ru-RU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…Мы </a:t>
            </a:r>
            <a:r>
              <a:rPr lang="ru-RU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вовсе не тени безмолвные,</a:t>
            </a:r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 и крик журавлей,</a:t>
            </a:r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Погибшие </a:t>
            </a:r>
            <a:r>
              <a:rPr lang="ru-RU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небе за Родину</a:t>
            </a:r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небом над ней.</a:t>
            </a:r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Евтушенко</a:t>
            </a:r>
            <a:endParaRPr lang="ru-RU" sz="1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0" y="807395"/>
            <a:ext cx="7470164" cy="457201"/>
          </a:xfrm>
        </p:spPr>
        <p:txBody>
          <a:bodyPr/>
          <a:lstStyle/>
          <a:p>
            <a:r>
              <a:rPr lang="ru-RU" sz="3200" b="1" dirty="0" smtClean="0"/>
              <a:t>  Малая родина – таёжный край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40" y="4015105"/>
            <a:ext cx="3316454" cy="2094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375" y="4015104"/>
            <a:ext cx="3365769" cy="2094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75" y="1473527"/>
            <a:ext cx="3365769" cy="233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церковь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440" y="1473526"/>
            <a:ext cx="3316454" cy="233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8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85" y="1907670"/>
            <a:ext cx="4678680" cy="2924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6" y="778214"/>
            <a:ext cx="1874026" cy="11294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75785" y="632823"/>
            <a:ext cx="5082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Черемховский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аэроклуб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4945" y="2998112"/>
            <a:ext cx="7568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Самый памятный день – самостоятельный вылет на самолете </a:t>
            </a:r>
            <a:endParaRPr lang="ru-RU" dirty="0" smtClean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20 июля </a:t>
            </a:r>
            <a:r>
              <a:rPr lang="ru-RU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1938 года.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844" y="894945"/>
            <a:ext cx="3947676" cy="2198451"/>
          </a:xfrm>
        </p:spPr>
        <p:txBody>
          <a:bodyPr/>
          <a:lstStyle/>
          <a:p>
            <a:pPr algn="ctr"/>
            <a:r>
              <a:rPr lang="ru-RU" sz="2000" b="1" dirty="0" smtClean="0"/>
              <a:t>У – 2 </a:t>
            </a:r>
            <a:br>
              <a:rPr lang="ru-RU" sz="2000" b="1" dirty="0" smtClean="0"/>
            </a:br>
            <a:r>
              <a:rPr lang="ru-RU" sz="2000" b="1" dirty="0" smtClean="0"/>
              <a:t>Тихоходные</a:t>
            </a:r>
            <a:r>
              <a:rPr lang="ru-RU" sz="2000" b="1" dirty="0"/>
              <a:t>, фанерные самолетики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Вооружение — 200—250 килограммов </a:t>
            </a:r>
            <a:r>
              <a:rPr lang="ru-RU" sz="2000" b="1" dirty="0" smtClean="0"/>
              <a:t>бомб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4374" y="4241260"/>
            <a:ext cx="3589507" cy="139754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Памятник У-2 в Мытищах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" y="3423198"/>
            <a:ext cx="3877013" cy="2636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3" y="894945"/>
            <a:ext cx="3724168" cy="252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7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9191" y="1118682"/>
            <a:ext cx="5963056" cy="1439692"/>
          </a:xfrm>
        </p:spPr>
        <p:txBody>
          <a:bodyPr/>
          <a:lstStyle/>
          <a:p>
            <a:r>
              <a:rPr lang="ru-RU" sz="1600" b="1" dirty="0"/>
              <a:t>46-й гвардейский Таманский Краснознамённый ордена Суворова 3-й степени ночной бомбардировочный </a:t>
            </a:r>
            <a:br>
              <a:rPr lang="ru-RU" sz="1600" b="1" dirty="0"/>
            </a:br>
            <a:r>
              <a:rPr lang="ru-RU" sz="1600" b="1" dirty="0"/>
              <a:t>авиационный полк.</a:t>
            </a: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0" y="778214"/>
            <a:ext cx="7723083" cy="797668"/>
          </a:xfrm>
        </p:spPr>
        <p:txBody>
          <a:bodyPr/>
          <a:lstStyle/>
          <a:p>
            <a:pPr algn="ctr"/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Путевка </a:t>
            </a:r>
            <a:r>
              <a:rPr lang="ru-RU" b="1" dirty="0">
                <a:solidFill>
                  <a:srgbClr val="FFC000"/>
                </a:solidFill>
              </a:rPr>
              <a:t>в героический полк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45" y="2280299"/>
            <a:ext cx="5476672" cy="3483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49029" y="5829580"/>
            <a:ext cx="77432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http://www.youtube.com/watch?v=S7iNvlJ27dg"/>
              </a:rPr>
              <a:t>http://www.youtube.com/watch?v=S7iNvlJ27dg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" y="709072"/>
            <a:ext cx="1631920" cy="9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76" y="1400784"/>
            <a:ext cx="7625807" cy="904671"/>
          </a:xfrm>
        </p:spPr>
        <p:txBody>
          <a:bodyPr/>
          <a:lstStyle/>
          <a:p>
            <a:pPr algn="ctr"/>
            <a:r>
              <a:rPr lang="ru-RU" sz="2000" b="1" i="1" dirty="0" smtClean="0"/>
              <a:t>Боевая задача, поставленная перед полком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39" y="2456591"/>
            <a:ext cx="4879308" cy="3580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6" y="778214"/>
            <a:ext cx="1874026" cy="11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0" y="1587537"/>
            <a:ext cx="7333977" cy="6595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Пана Прокопьева и Женя Руднева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98" y="2178994"/>
            <a:ext cx="4734260" cy="3287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6" y="778214"/>
            <a:ext cx="1342853" cy="809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94" y="4435813"/>
            <a:ext cx="3153577" cy="18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5623" y="1643519"/>
            <a:ext cx="7188062" cy="365435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в </a:t>
            </a:r>
            <a:r>
              <a:rPr lang="ru-RU" sz="2400" b="1" dirty="0">
                <a:solidFill>
                  <a:schemeClr val="bg1"/>
                </a:solidFill>
              </a:rPr>
              <a:t>кругу друзей авиаторов 1941г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3" y="2341480"/>
            <a:ext cx="7111787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3" y="573478"/>
            <a:ext cx="1775442" cy="1070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4" y="2956959"/>
            <a:ext cx="1669855" cy="234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592" y="3110830"/>
            <a:ext cx="1836998" cy="234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25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228</TotalTime>
  <Words>89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Helvetica</vt:lpstr>
      <vt:lpstr>Times New Roman</vt:lpstr>
      <vt:lpstr>Verdana</vt:lpstr>
      <vt:lpstr>Wingdings 3</vt:lpstr>
      <vt:lpstr>Ион (конференц-зал)</vt:lpstr>
      <vt:lpstr>Отважная девушка с Илима</vt:lpstr>
      <vt:lpstr>  Панна Прокопьева –              илимчанка, отважная лётчица</vt:lpstr>
      <vt:lpstr>  Малая родина – таёжный край</vt:lpstr>
      <vt:lpstr>Презентация PowerPoint</vt:lpstr>
      <vt:lpstr>У – 2  Тихоходные, фанерные самолетики.  Вооружение — 200—250 килограммов бомб </vt:lpstr>
      <vt:lpstr>46-й гвардейский Таманский Краснознамённый ордена Суворова 3-й степени ночной бомбардировочный  авиационный полк.  </vt:lpstr>
      <vt:lpstr>Боевая задача, поставленная перед полком</vt:lpstr>
      <vt:lpstr>Презентация PowerPoint</vt:lpstr>
      <vt:lpstr>Презентация PowerPoint</vt:lpstr>
      <vt:lpstr>   НЕ СТРЕЛЯЙТЕ В БЕЛЫХ ЛЕБЕДЕЙ   Выстрелом предательским подбитый, Лебедь, вскрикнув, в тростники упал. Кровь стекала через клюв раскрытый, Лебедь вздрагивал и тихо умирал... Изнемогший, в забытье впадая. С запрокинутою к небу головой, Лебедь грезил о лебяжьей стае, О друзьях, О стороне родной... Умер он в тумане, на рассвете, Вдалеке от родины своей. Умер так, Как умирают дети... Не стреляйте в белых лебедей! </vt:lpstr>
      <vt:lpstr>   </vt:lpstr>
      <vt:lpstr> 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Панна Прокопьева – легендарная лётчица</dc:title>
  <dc:creator>Дом</dc:creator>
  <cp:lastModifiedBy>Дом</cp:lastModifiedBy>
  <cp:revision>22</cp:revision>
  <dcterms:created xsi:type="dcterms:W3CDTF">2015-03-29T05:23:17Z</dcterms:created>
  <dcterms:modified xsi:type="dcterms:W3CDTF">2015-03-30T10:36:53Z</dcterms:modified>
</cp:coreProperties>
</file>