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4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94" autoAdjust="0"/>
    <p:restoredTop sz="94660"/>
  </p:normalViewPr>
  <p:slideViewPr>
    <p:cSldViewPr>
      <p:cViewPr varScale="1">
        <p:scale>
          <a:sx n="73" d="100"/>
          <a:sy n="73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695C6-8E0E-492D-A2CD-C4C5D859233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2C6FC-49E6-472F-A6C3-4430824AB4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4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3685"/>
            <a:ext cx="6129473" cy="68616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912" y="3933056"/>
            <a:ext cx="8772568" cy="1700180"/>
          </a:xfrm>
          <a:prstGeom prst="rect">
            <a:avLst/>
          </a:prstGeom>
          <a:noFill/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Новогодние приключения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619240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ilaev.pro/image/interior_and_design/room_of_baba_yaga/large/furniture_and_wall_shelves_made_of_wood_and_boughs_in_guest_house_stylized_in_imitation_of_izbushka_of_baba_ya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14" y="0"/>
            <a:ext cx="92914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8285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02.radikal.ru/i200/1111/26/e2e1a6858b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9144000" cy="6906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9347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76.radikal.ru/1010/fe/880dc63d175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6908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b/2/24/96/24096104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1" r="12146" b="9512"/>
          <a:stretch/>
        </p:blipFill>
        <p:spPr bwMode="auto">
          <a:xfrm>
            <a:off x="-41151" y="0"/>
            <a:ext cx="9185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284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anielradcliffe.de/galerie/data/media/180/odp_poster_f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82" b="9029"/>
          <a:stretch/>
        </p:blipFill>
        <p:spPr bwMode="auto">
          <a:xfrm>
            <a:off x="-20438" y="-19328"/>
            <a:ext cx="9164438" cy="690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69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rleansky.narod.ru/images/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5" t="7631" r="1826" b="22393"/>
          <a:stretch/>
        </p:blipFill>
        <p:spPr bwMode="auto">
          <a:xfrm>
            <a:off x="-2175348" y="0"/>
            <a:ext cx="11331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555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ru/archive/8/8d/20090530151208%21%D0%91%D0%BE%D0%BB%D1%8C%D1%88%D0%BE%D0%B9_%D0%97%D0%B0%D0%BB_%D0%A5%D0%BE%D0%B3%D0%B2%D0%B0%D1%80%D1%82%D1%81%D0%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" y="0"/>
            <a:ext cx="9138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3352" y="476672"/>
            <a:ext cx="7202614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Поди туда, </a:t>
            </a:r>
          </a:p>
          <a:p>
            <a:pPr algn="ctr"/>
            <a:r>
              <a:rPr lang="ru-RU" sz="8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знаю куда,</a:t>
            </a:r>
          </a:p>
          <a:p>
            <a:pPr algn="ctr"/>
            <a:r>
              <a:rPr lang="ru-RU" sz="8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принеси то, </a:t>
            </a:r>
          </a:p>
          <a:p>
            <a:pPr algn="ctr"/>
            <a:r>
              <a:rPr lang="ru-RU" sz="8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знаю что!</a:t>
            </a:r>
            <a:endParaRPr lang="ru-RU" sz="8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9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4701/ser99198384.1e/0_5872e_a6b31c6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349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ilaev.pro/image/interior_and_design/room_of_baba_yaga/large/kitchen_corner_of_guest_house_stylized_in_imitation_of_izbushka_of_baba_ya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5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9117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ewalls.com/pic/201111/800x600/reWalls.com-54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" y="20436"/>
            <a:ext cx="9132568" cy="6853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6" y="-171400"/>
            <a:ext cx="76088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2259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1219</TotalTime>
  <Words>17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1234</cp:lastModifiedBy>
  <cp:revision>41</cp:revision>
  <dcterms:modified xsi:type="dcterms:W3CDTF">2015-03-25T19:54:37Z</dcterms:modified>
</cp:coreProperties>
</file>